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0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1" r:id="rId13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100"/>
    <a:srgbClr val="1A1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4660"/>
  </p:normalViewPr>
  <p:slideViewPr>
    <p:cSldViewPr snapToGrid="0">
      <p:cViewPr>
        <p:scale>
          <a:sx n="50" d="100"/>
          <a:sy n="50" d="100"/>
        </p:scale>
        <p:origin x="1458" y="46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3E750B9-82F9-4B8E-ABF1-CABB97B1BD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350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accel="48000" decel="52000" fill="hold" grpId="1" nodeType="withEffect" nodePh="1">
                                  <p:stCondLst>
                                    <p:cond delay="350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8" dur="3500" fill="hold"/>
                                        <p:tgtEl>
                                          <p:spTgt spid="8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CE4E1-A9A1-40D4-80EA-56E934B63E7F}" type="datetimeFigureOut">
              <a:rPr lang="id-ID" smtClean="0"/>
              <a:t>18/11/2024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CA30-A391-4AA9-BF56-51097661A341}" type="slidenum">
              <a:rPr lang="id-ID" smtClean="0"/>
              <a:t>‹nº›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72772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CE4E1-A9A1-40D4-80EA-56E934B63E7F}" type="datetimeFigureOut">
              <a:rPr lang="id-ID" smtClean="0"/>
              <a:t>18/11/2024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0CA30-A391-4AA9-BF56-51097661A341}" type="slidenum">
              <a:rPr lang="id-ID" smtClean="0"/>
              <a:t>‹nº›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00727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1B29B2E6-7F88-48A2-A8DA-EA83C67A1CB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2CDA36E-DF12-45E1-8DA1-5B9CCF48A4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381000" y="-254858"/>
            <a:ext cx="6057900" cy="7367716"/>
          </a:xfrm>
          <a:custGeom>
            <a:avLst/>
            <a:gdLst>
              <a:gd name="connsiteX0" fmla="*/ 0 w 5638800"/>
              <a:gd name="connsiteY0" fmla="*/ 0 h 6858000"/>
              <a:gd name="connsiteX1" fmla="*/ 2352675 w 5638800"/>
              <a:gd name="connsiteY1" fmla="*/ 0 h 6858000"/>
              <a:gd name="connsiteX2" fmla="*/ 5638800 w 5638800"/>
              <a:gd name="connsiteY2" fmla="*/ 3286125 h 6858000"/>
              <a:gd name="connsiteX3" fmla="*/ 2066925 w 5638800"/>
              <a:gd name="connsiteY3" fmla="*/ 6858000 h 6858000"/>
              <a:gd name="connsiteX4" fmla="*/ 0 w 56388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38800" h="6858000">
                <a:moveTo>
                  <a:pt x="0" y="0"/>
                </a:moveTo>
                <a:lnTo>
                  <a:pt x="2352675" y="0"/>
                </a:lnTo>
                <a:lnTo>
                  <a:pt x="5638800" y="3286125"/>
                </a:lnTo>
                <a:lnTo>
                  <a:pt x="2066925" y="6858000"/>
                </a:lnTo>
                <a:lnTo>
                  <a:pt x="0" y="6858000"/>
                </a:lnTo>
                <a:close/>
              </a:path>
            </a:pathLst>
          </a:custGeom>
          <a:ln w="76200"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5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0" dur="3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accel="48000" decel="52000" fill="hold" grpId="1" nodeType="withEffect" nodePh="1">
                                  <p:stCondLst>
                                    <p:cond delay="35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2" dur="3500" fill="hold"/>
                                        <p:tgtEl>
                                          <p:spTgt spid="13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2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FADD29D6-2FB9-455E-BC1F-2E0BA640BA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C020327-2E1B-4FD1-8596-662F4D5BA89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33950" y="-779756"/>
            <a:ext cx="8115300" cy="8115296"/>
          </a:xfrm>
          <a:custGeom>
            <a:avLst/>
            <a:gdLst>
              <a:gd name="connsiteX0" fmla="*/ 2226591 w 4453182"/>
              <a:gd name="connsiteY0" fmla="*/ 0 h 4453180"/>
              <a:gd name="connsiteX1" fmla="*/ 4453182 w 4453182"/>
              <a:gd name="connsiteY1" fmla="*/ 2226590 h 4453180"/>
              <a:gd name="connsiteX2" fmla="*/ 2226591 w 4453182"/>
              <a:gd name="connsiteY2" fmla="*/ 4453180 h 4453180"/>
              <a:gd name="connsiteX3" fmla="*/ 0 w 4453182"/>
              <a:gd name="connsiteY3" fmla="*/ 2226590 h 445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3182" h="4453180">
                <a:moveTo>
                  <a:pt x="2226591" y="0"/>
                </a:moveTo>
                <a:lnTo>
                  <a:pt x="4453182" y="2226590"/>
                </a:lnTo>
                <a:lnTo>
                  <a:pt x="2226591" y="4453180"/>
                </a:lnTo>
                <a:lnTo>
                  <a:pt x="0" y="2226590"/>
                </a:lnTo>
                <a:close/>
              </a:path>
            </a:pathLst>
          </a:custGeom>
          <a:ln w="76200"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57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3500" fill="hold"/>
                                        <p:tgtEl>
                                          <p:spTgt spid="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accel="48000" decel="52000" fill="hold" grpId="1" nodeType="withEffect" nodePh="1">
                                  <p:stCondLst>
                                    <p:cond delay="350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8" dur="3500" fill="hold"/>
                                        <p:tgtEl>
                                          <p:spTgt spid="7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8" presetClass="emp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1" grpId="0" animBg="1"/>
      <p:bldP spid="11" grpId="1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84B215D-6095-4952-8960-676536551D4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61CA732D-4DDC-4055-A46A-20ACCD4963E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2000" y="1753893"/>
            <a:ext cx="3048000" cy="3047998"/>
          </a:xfrm>
          <a:custGeom>
            <a:avLst/>
            <a:gdLst>
              <a:gd name="connsiteX0" fmla="*/ 2226591 w 4453182"/>
              <a:gd name="connsiteY0" fmla="*/ 0 h 4453180"/>
              <a:gd name="connsiteX1" fmla="*/ 4453182 w 4453182"/>
              <a:gd name="connsiteY1" fmla="*/ 2226590 h 4453180"/>
              <a:gd name="connsiteX2" fmla="*/ 2226591 w 4453182"/>
              <a:gd name="connsiteY2" fmla="*/ 4453180 h 4453180"/>
              <a:gd name="connsiteX3" fmla="*/ 0 w 4453182"/>
              <a:gd name="connsiteY3" fmla="*/ 2226590 h 445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3182" h="4453180">
                <a:moveTo>
                  <a:pt x="2226591" y="0"/>
                </a:moveTo>
                <a:lnTo>
                  <a:pt x="4453182" y="2226590"/>
                </a:lnTo>
                <a:lnTo>
                  <a:pt x="2226591" y="4453180"/>
                </a:lnTo>
                <a:lnTo>
                  <a:pt x="0" y="2226590"/>
                </a:lnTo>
                <a:close/>
              </a:path>
            </a:pathLst>
          </a:custGeom>
          <a:ln w="76200"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80A18042-32EF-4D54-B24D-2D811A833C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96946" y="1753893"/>
            <a:ext cx="3048000" cy="3047998"/>
          </a:xfrm>
          <a:custGeom>
            <a:avLst/>
            <a:gdLst>
              <a:gd name="connsiteX0" fmla="*/ 2226591 w 4453182"/>
              <a:gd name="connsiteY0" fmla="*/ 0 h 4453180"/>
              <a:gd name="connsiteX1" fmla="*/ 4453182 w 4453182"/>
              <a:gd name="connsiteY1" fmla="*/ 2226590 h 4453180"/>
              <a:gd name="connsiteX2" fmla="*/ 2226591 w 4453182"/>
              <a:gd name="connsiteY2" fmla="*/ 4453180 h 4453180"/>
              <a:gd name="connsiteX3" fmla="*/ 0 w 4453182"/>
              <a:gd name="connsiteY3" fmla="*/ 2226590 h 445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3182" h="4453180">
                <a:moveTo>
                  <a:pt x="2226591" y="0"/>
                </a:moveTo>
                <a:lnTo>
                  <a:pt x="4453182" y="2226590"/>
                </a:lnTo>
                <a:lnTo>
                  <a:pt x="2226591" y="4453180"/>
                </a:lnTo>
                <a:lnTo>
                  <a:pt x="0" y="2226590"/>
                </a:lnTo>
                <a:close/>
              </a:path>
            </a:pathLst>
          </a:custGeom>
          <a:ln w="76200"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AF5D2CE-D209-4003-AB1E-21AED6DD225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7054" y="1753893"/>
            <a:ext cx="3048000" cy="3047998"/>
          </a:xfrm>
          <a:custGeom>
            <a:avLst/>
            <a:gdLst>
              <a:gd name="connsiteX0" fmla="*/ 2226591 w 4453182"/>
              <a:gd name="connsiteY0" fmla="*/ 0 h 4453180"/>
              <a:gd name="connsiteX1" fmla="*/ 4453182 w 4453182"/>
              <a:gd name="connsiteY1" fmla="*/ 2226590 h 4453180"/>
              <a:gd name="connsiteX2" fmla="*/ 2226591 w 4453182"/>
              <a:gd name="connsiteY2" fmla="*/ 4453180 h 4453180"/>
              <a:gd name="connsiteX3" fmla="*/ 0 w 4453182"/>
              <a:gd name="connsiteY3" fmla="*/ 2226590 h 445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3182" h="4453180">
                <a:moveTo>
                  <a:pt x="2226591" y="0"/>
                </a:moveTo>
                <a:lnTo>
                  <a:pt x="4453182" y="2226590"/>
                </a:lnTo>
                <a:lnTo>
                  <a:pt x="2226591" y="4453180"/>
                </a:lnTo>
                <a:lnTo>
                  <a:pt x="0" y="2226590"/>
                </a:lnTo>
                <a:close/>
              </a:path>
            </a:pathLst>
          </a:custGeom>
          <a:ln w="76200"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2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350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accel="48000" decel="52000" fill="hold" grpId="1" nodeType="withEffect" nodePh="1">
                                  <p:stCondLst>
                                    <p:cond delay="350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8" dur="3500" fill="hold"/>
                                        <p:tgtEl>
                                          <p:spTgt spid="8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8" presetClass="emp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8" presetClass="emph" presetSubtype="0" decel="100000" fill="hold" grpId="1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8" presetClass="emph" presetSubtype="0" decel="100000" fill="hold" grpId="1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62C5B61A-1652-4B9A-A362-F767CB0C74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EBE5AE6-DB8D-4A86-AE8B-CFD2A6F62E0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0133" y="177801"/>
            <a:ext cx="6502400" cy="6502398"/>
          </a:xfrm>
          <a:custGeom>
            <a:avLst/>
            <a:gdLst>
              <a:gd name="connsiteX0" fmla="*/ 2226591 w 4453182"/>
              <a:gd name="connsiteY0" fmla="*/ 0 h 4453180"/>
              <a:gd name="connsiteX1" fmla="*/ 4453182 w 4453182"/>
              <a:gd name="connsiteY1" fmla="*/ 2226590 h 4453180"/>
              <a:gd name="connsiteX2" fmla="*/ 2226591 w 4453182"/>
              <a:gd name="connsiteY2" fmla="*/ 4453180 h 4453180"/>
              <a:gd name="connsiteX3" fmla="*/ 0 w 4453182"/>
              <a:gd name="connsiteY3" fmla="*/ 2226590 h 445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3182" h="4453180">
                <a:moveTo>
                  <a:pt x="2226591" y="0"/>
                </a:moveTo>
                <a:lnTo>
                  <a:pt x="4453182" y="2226590"/>
                </a:lnTo>
                <a:lnTo>
                  <a:pt x="2226591" y="4453180"/>
                </a:lnTo>
                <a:lnTo>
                  <a:pt x="0" y="2226590"/>
                </a:lnTo>
                <a:close/>
              </a:path>
            </a:pathLst>
          </a:custGeom>
          <a:ln w="76200"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57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3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accel="48000" decel="52000" fill="hold" grpId="1" nodeType="withEffect" nodePh="1">
                                  <p:stCondLst>
                                    <p:cond delay="350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8" dur="3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8" presetClass="emp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 animBg="1"/>
      <p:bldP spid="11" grpId="1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2399D3E-51C8-4DE6-A669-A44B4DEE5B1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76AAE5F6-5FAB-4616-8BB4-2BA4D9A8C6E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76799" y="1735668"/>
            <a:ext cx="4876800" cy="4876798"/>
          </a:xfrm>
          <a:custGeom>
            <a:avLst/>
            <a:gdLst>
              <a:gd name="connsiteX0" fmla="*/ 2226591 w 4453182"/>
              <a:gd name="connsiteY0" fmla="*/ 0 h 4453180"/>
              <a:gd name="connsiteX1" fmla="*/ 4453182 w 4453182"/>
              <a:gd name="connsiteY1" fmla="*/ 2226590 h 4453180"/>
              <a:gd name="connsiteX2" fmla="*/ 2226591 w 4453182"/>
              <a:gd name="connsiteY2" fmla="*/ 4453180 h 4453180"/>
              <a:gd name="connsiteX3" fmla="*/ 0 w 4453182"/>
              <a:gd name="connsiteY3" fmla="*/ 2226590 h 445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3182" h="4453180">
                <a:moveTo>
                  <a:pt x="2226591" y="0"/>
                </a:moveTo>
                <a:lnTo>
                  <a:pt x="4453182" y="2226590"/>
                </a:lnTo>
                <a:lnTo>
                  <a:pt x="2226591" y="4453180"/>
                </a:lnTo>
                <a:lnTo>
                  <a:pt x="0" y="2226590"/>
                </a:lnTo>
                <a:close/>
              </a:path>
            </a:pathLst>
          </a:custGeom>
          <a:ln w="76200"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56C5BEAB-461D-47E8-B906-576E6C7F76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20000" y="-948265"/>
            <a:ext cx="4876800" cy="4876798"/>
          </a:xfrm>
          <a:custGeom>
            <a:avLst/>
            <a:gdLst>
              <a:gd name="connsiteX0" fmla="*/ 2226591 w 4453182"/>
              <a:gd name="connsiteY0" fmla="*/ 0 h 4453180"/>
              <a:gd name="connsiteX1" fmla="*/ 4453182 w 4453182"/>
              <a:gd name="connsiteY1" fmla="*/ 2226590 h 4453180"/>
              <a:gd name="connsiteX2" fmla="*/ 2226591 w 4453182"/>
              <a:gd name="connsiteY2" fmla="*/ 4453180 h 4453180"/>
              <a:gd name="connsiteX3" fmla="*/ 0 w 4453182"/>
              <a:gd name="connsiteY3" fmla="*/ 2226590 h 445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3182" h="4453180">
                <a:moveTo>
                  <a:pt x="2226591" y="0"/>
                </a:moveTo>
                <a:lnTo>
                  <a:pt x="4453182" y="2226590"/>
                </a:lnTo>
                <a:lnTo>
                  <a:pt x="2226591" y="4453180"/>
                </a:lnTo>
                <a:lnTo>
                  <a:pt x="0" y="2226590"/>
                </a:lnTo>
                <a:close/>
              </a:path>
            </a:pathLst>
          </a:custGeom>
          <a:ln w="76200"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2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35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accel="48000" decel="52000" fill="hold" grpId="1" nodeType="withEffect" nodePh="1">
                                  <p:stCondLst>
                                    <p:cond delay="350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8" dur="3500" fill="hold"/>
                                        <p:tgtEl>
                                          <p:spTgt spid="6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8" presetClass="emp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8" presetClass="emp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 animBg="1"/>
      <p:bldP spid="7" grpId="1" animBg="1"/>
      <p:bldP spid="8" grpId="0" animBg="1"/>
      <p:bldP spid="8" grpId="1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9208298B-C908-4D3E-8A84-5E3CE64FA1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33D6F605-F21B-4E32-BB3E-56F1AAB750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962151" y="1735668"/>
            <a:ext cx="4876800" cy="4876798"/>
          </a:xfrm>
          <a:custGeom>
            <a:avLst/>
            <a:gdLst>
              <a:gd name="connsiteX0" fmla="*/ 2226591 w 4453182"/>
              <a:gd name="connsiteY0" fmla="*/ 0 h 4453180"/>
              <a:gd name="connsiteX1" fmla="*/ 4453182 w 4453182"/>
              <a:gd name="connsiteY1" fmla="*/ 2226590 h 4453180"/>
              <a:gd name="connsiteX2" fmla="*/ 2226591 w 4453182"/>
              <a:gd name="connsiteY2" fmla="*/ 4453180 h 4453180"/>
              <a:gd name="connsiteX3" fmla="*/ 0 w 4453182"/>
              <a:gd name="connsiteY3" fmla="*/ 2226590 h 445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3182" h="4453180">
                <a:moveTo>
                  <a:pt x="2226591" y="0"/>
                </a:moveTo>
                <a:lnTo>
                  <a:pt x="4453182" y="2226590"/>
                </a:lnTo>
                <a:lnTo>
                  <a:pt x="2226591" y="4453180"/>
                </a:lnTo>
                <a:lnTo>
                  <a:pt x="0" y="2226590"/>
                </a:lnTo>
                <a:close/>
              </a:path>
            </a:pathLst>
          </a:custGeom>
          <a:ln w="76200"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F2B71D6-35EF-4532-A3AE-03BE822361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1050" y="-948265"/>
            <a:ext cx="4876800" cy="4876798"/>
          </a:xfrm>
          <a:custGeom>
            <a:avLst/>
            <a:gdLst>
              <a:gd name="connsiteX0" fmla="*/ 2226591 w 4453182"/>
              <a:gd name="connsiteY0" fmla="*/ 0 h 4453180"/>
              <a:gd name="connsiteX1" fmla="*/ 4453182 w 4453182"/>
              <a:gd name="connsiteY1" fmla="*/ 2226590 h 4453180"/>
              <a:gd name="connsiteX2" fmla="*/ 2226591 w 4453182"/>
              <a:gd name="connsiteY2" fmla="*/ 4453180 h 4453180"/>
              <a:gd name="connsiteX3" fmla="*/ 0 w 4453182"/>
              <a:gd name="connsiteY3" fmla="*/ 2226590 h 445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3182" h="4453180">
                <a:moveTo>
                  <a:pt x="2226591" y="0"/>
                </a:moveTo>
                <a:lnTo>
                  <a:pt x="4453182" y="2226590"/>
                </a:lnTo>
                <a:lnTo>
                  <a:pt x="2226591" y="4453180"/>
                </a:lnTo>
                <a:lnTo>
                  <a:pt x="0" y="2226590"/>
                </a:lnTo>
                <a:close/>
              </a:path>
            </a:pathLst>
          </a:custGeom>
          <a:ln w="76200"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66571CF3-A8AB-4A33-9B82-83F5E369CB1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14550" y="2954868"/>
            <a:ext cx="4876800" cy="4876798"/>
          </a:xfrm>
          <a:custGeom>
            <a:avLst/>
            <a:gdLst>
              <a:gd name="connsiteX0" fmla="*/ 2226591 w 4453182"/>
              <a:gd name="connsiteY0" fmla="*/ 0 h 4453180"/>
              <a:gd name="connsiteX1" fmla="*/ 4453182 w 4453182"/>
              <a:gd name="connsiteY1" fmla="*/ 2226590 h 4453180"/>
              <a:gd name="connsiteX2" fmla="*/ 2226591 w 4453182"/>
              <a:gd name="connsiteY2" fmla="*/ 4453180 h 4453180"/>
              <a:gd name="connsiteX3" fmla="*/ 0 w 4453182"/>
              <a:gd name="connsiteY3" fmla="*/ 2226590 h 445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3182" h="4453180">
                <a:moveTo>
                  <a:pt x="2226591" y="0"/>
                </a:moveTo>
                <a:lnTo>
                  <a:pt x="4453182" y="2226590"/>
                </a:lnTo>
                <a:lnTo>
                  <a:pt x="2226591" y="4453180"/>
                </a:lnTo>
                <a:lnTo>
                  <a:pt x="0" y="2226590"/>
                </a:lnTo>
                <a:close/>
              </a:path>
            </a:pathLst>
          </a:custGeom>
          <a:ln w="76200"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45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35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accel="48000" decel="52000" fill="hold" grpId="1" nodeType="withEffect" nodePh="1">
                                  <p:stCondLst>
                                    <p:cond delay="350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8" dur="3500" fill="hold"/>
                                        <p:tgtEl>
                                          <p:spTgt spid="5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8" presetClass="emp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8" presetClass="emp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8" presetClass="emp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C78E68F-67A8-4EC2-A7B4-3D719735B8F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61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350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accel="48000" decel="52000" fill="hold" grpId="1" nodeType="withEffect" nodePh="1">
                                  <p:stCondLst>
                                    <p:cond delay="350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8" dur="3500" fill="hold"/>
                                        <p:tgtEl>
                                          <p:spTgt spid="8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4162B1B-D9E3-441C-83B4-4A55D512DD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A355A210-D3A0-4E69-AE08-8AEF9E397C4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23999" y="1481667"/>
            <a:ext cx="3894668" cy="3894666"/>
          </a:xfrm>
          <a:custGeom>
            <a:avLst/>
            <a:gdLst>
              <a:gd name="connsiteX0" fmla="*/ 2226591 w 4453182"/>
              <a:gd name="connsiteY0" fmla="*/ 0 h 4453180"/>
              <a:gd name="connsiteX1" fmla="*/ 4453182 w 4453182"/>
              <a:gd name="connsiteY1" fmla="*/ 2226590 h 4453180"/>
              <a:gd name="connsiteX2" fmla="*/ 2226591 w 4453182"/>
              <a:gd name="connsiteY2" fmla="*/ 4453180 h 4453180"/>
              <a:gd name="connsiteX3" fmla="*/ 0 w 4453182"/>
              <a:gd name="connsiteY3" fmla="*/ 2226590 h 445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3182" h="4453180">
                <a:moveTo>
                  <a:pt x="2226591" y="0"/>
                </a:moveTo>
                <a:lnTo>
                  <a:pt x="4453182" y="2226590"/>
                </a:lnTo>
                <a:lnTo>
                  <a:pt x="2226591" y="4453180"/>
                </a:lnTo>
                <a:lnTo>
                  <a:pt x="0" y="2226590"/>
                </a:lnTo>
                <a:close/>
              </a:path>
            </a:pathLst>
          </a:custGeom>
          <a:ln w="76200"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FB0D142-82B8-4A7A-B58D-98990F7D3D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91465" y="-635000"/>
            <a:ext cx="3894668" cy="3894666"/>
          </a:xfrm>
          <a:custGeom>
            <a:avLst/>
            <a:gdLst>
              <a:gd name="connsiteX0" fmla="*/ 2226591 w 4453182"/>
              <a:gd name="connsiteY0" fmla="*/ 0 h 4453180"/>
              <a:gd name="connsiteX1" fmla="*/ 4453182 w 4453182"/>
              <a:gd name="connsiteY1" fmla="*/ 2226590 h 4453180"/>
              <a:gd name="connsiteX2" fmla="*/ 2226591 w 4453182"/>
              <a:gd name="connsiteY2" fmla="*/ 4453180 h 4453180"/>
              <a:gd name="connsiteX3" fmla="*/ 0 w 4453182"/>
              <a:gd name="connsiteY3" fmla="*/ 2226590 h 445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3182" h="4453180">
                <a:moveTo>
                  <a:pt x="2226591" y="0"/>
                </a:moveTo>
                <a:lnTo>
                  <a:pt x="4453182" y="2226590"/>
                </a:lnTo>
                <a:lnTo>
                  <a:pt x="2226591" y="4453180"/>
                </a:lnTo>
                <a:lnTo>
                  <a:pt x="0" y="2226590"/>
                </a:lnTo>
                <a:close/>
              </a:path>
            </a:pathLst>
          </a:custGeom>
          <a:ln w="76200"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148ABD-353B-4BCE-9512-004BE7994B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643467" y="-635000"/>
            <a:ext cx="3894668" cy="3894666"/>
          </a:xfrm>
          <a:custGeom>
            <a:avLst/>
            <a:gdLst>
              <a:gd name="connsiteX0" fmla="*/ 2226591 w 4453182"/>
              <a:gd name="connsiteY0" fmla="*/ 0 h 4453180"/>
              <a:gd name="connsiteX1" fmla="*/ 4453182 w 4453182"/>
              <a:gd name="connsiteY1" fmla="*/ 2226590 h 4453180"/>
              <a:gd name="connsiteX2" fmla="*/ 2226591 w 4453182"/>
              <a:gd name="connsiteY2" fmla="*/ 4453180 h 4453180"/>
              <a:gd name="connsiteX3" fmla="*/ 0 w 4453182"/>
              <a:gd name="connsiteY3" fmla="*/ 2226590 h 445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3182" h="4453180">
                <a:moveTo>
                  <a:pt x="2226591" y="0"/>
                </a:moveTo>
                <a:lnTo>
                  <a:pt x="4453182" y="2226590"/>
                </a:lnTo>
                <a:lnTo>
                  <a:pt x="2226591" y="4453180"/>
                </a:lnTo>
                <a:lnTo>
                  <a:pt x="0" y="2226590"/>
                </a:lnTo>
                <a:close/>
              </a:path>
            </a:pathLst>
          </a:custGeom>
          <a:ln w="76200"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77675398-D93B-4EA7-AD92-87F9C34535E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643467" y="3598335"/>
            <a:ext cx="3894668" cy="3894666"/>
          </a:xfrm>
          <a:custGeom>
            <a:avLst/>
            <a:gdLst>
              <a:gd name="connsiteX0" fmla="*/ 2226591 w 4453182"/>
              <a:gd name="connsiteY0" fmla="*/ 0 h 4453180"/>
              <a:gd name="connsiteX1" fmla="*/ 4453182 w 4453182"/>
              <a:gd name="connsiteY1" fmla="*/ 2226590 h 4453180"/>
              <a:gd name="connsiteX2" fmla="*/ 2226591 w 4453182"/>
              <a:gd name="connsiteY2" fmla="*/ 4453180 h 4453180"/>
              <a:gd name="connsiteX3" fmla="*/ 0 w 4453182"/>
              <a:gd name="connsiteY3" fmla="*/ 2226590 h 4453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3182" h="4453180">
                <a:moveTo>
                  <a:pt x="2226591" y="0"/>
                </a:moveTo>
                <a:lnTo>
                  <a:pt x="4453182" y="2226590"/>
                </a:lnTo>
                <a:lnTo>
                  <a:pt x="2226591" y="4453180"/>
                </a:lnTo>
                <a:lnTo>
                  <a:pt x="0" y="2226590"/>
                </a:lnTo>
                <a:close/>
              </a:path>
            </a:pathLst>
          </a:custGeom>
          <a:ln w="76200"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9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350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accel="48000" decel="52000" fill="hold" grpId="1" nodeType="withEffect" nodePh="1">
                                  <p:stCondLst>
                                    <p:cond delay="350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8" dur="3500" fill="hold"/>
                                        <p:tgtEl>
                                          <p:spTgt spid="8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8" presetClass="emp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8" presetClass="emp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8" presetClass="emp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8" presetClass="emph" presetSubtype="0" decel="10000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CE4E1-A9A1-40D4-80EA-56E934B63E7F}" type="datetimeFigureOut">
              <a:rPr lang="id-ID" smtClean="0"/>
              <a:t>18/11/2024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0CA30-A391-4AA9-BF56-51097661A341}" type="slidenum">
              <a:rPr lang="id-ID" smtClean="0"/>
              <a:t>‹nº›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40650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8B157B46-D4BF-4F61-A097-FC03DCCE5D6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/>
      </p:pic>
      <p:sp>
        <p:nvSpPr>
          <p:cNvPr id="5" name="COLOR">
            <a:extLst>
              <a:ext uri="{FF2B5EF4-FFF2-40B4-BE49-F238E27FC236}">
                <a16:creationId xmlns:a16="http://schemas.microsoft.com/office/drawing/2014/main" id="{A145E76D-E75A-4192-8CA0-07704CF34F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85000"/>
                  <a:lumOff val="15000"/>
                  <a:alpha val="73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HAPE">
            <a:extLst>
              <a:ext uri="{FF2B5EF4-FFF2-40B4-BE49-F238E27FC236}">
                <a16:creationId xmlns:a16="http://schemas.microsoft.com/office/drawing/2014/main" id="{85CF81E3-B57D-47E2-BA0B-2E8F0546C13E}"/>
              </a:ext>
            </a:extLst>
          </p:cNvPr>
          <p:cNvSpPr/>
          <p:nvPr/>
        </p:nvSpPr>
        <p:spPr>
          <a:xfrm>
            <a:off x="-3393" y="0"/>
            <a:ext cx="5888722" cy="2006774"/>
          </a:xfrm>
          <a:custGeom>
            <a:avLst/>
            <a:gdLst>
              <a:gd name="connsiteX0" fmla="*/ 0 w 5888722"/>
              <a:gd name="connsiteY0" fmla="*/ 2006775 h 2006774"/>
              <a:gd name="connsiteX1" fmla="*/ 2925053 w 5888722"/>
              <a:gd name="connsiteY1" fmla="*/ 877770 h 2006774"/>
              <a:gd name="connsiteX2" fmla="*/ 5888723 w 5888722"/>
              <a:gd name="connsiteY2" fmla="*/ 0 h 2006774"/>
              <a:gd name="connsiteX3" fmla="*/ 0 w 5888722"/>
              <a:gd name="connsiteY3" fmla="*/ 0 h 2006774"/>
              <a:gd name="connsiteX4" fmla="*/ 0 w 5888722"/>
              <a:gd name="connsiteY4" fmla="*/ 2006775 h 2006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8722" h="2006774">
                <a:moveTo>
                  <a:pt x="0" y="2006775"/>
                </a:moveTo>
                <a:cubicBezTo>
                  <a:pt x="1293407" y="1981125"/>
                  <a:pt x="1956381" y="656640"/>
                  <a:pt x="2925053" y="877770"/>
                </a:cubicBezTo>
                <a:cubicBezTo>
                  <a:pt x="3933017" y="1107810"/>
                  <a:pt x="5406413" y="1188540"/>
                  <a:pt x="5888723" y="0"/>
                </a:cubicBezTo>
                <a:lnTo>
                  <a:pt x="0" y="0"/>
                </a:lnTo>
                <a:lnTo>
                  <a:pt x="0" y="2006775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SHAPE">
            <a:extLst>
              <a:ext uri="{FF2B5EF4-FFF2-40B4-BE49-F238E27FC236}">
                <a16:creationId xmlns:a16="http://schemas.microsoft.com/office/drawing/2014/main" id="{80520C7B-70AE-4574-BC19-6CE3CE3A8D17}"/>
              </a:ext>
            </a:extLst>
          </p:cNvPr>
          <p:cNvSpPr/>
          <p:nvPr/>
        </p:nvSpPr>
        <p:spPr>
          <a:xfrm>
            <a:off x="-25331" y="-13247"/>
            <a:ext cx="3364965" cy="1681424"/>
          </a:xfrm>
          <a:custGeom>
            <a:avLst/>
            <a:gdLst>
              <a:gd name="connsiteX0" fmla="*/ 0 w 3364965"/>
              <a:gd name="connsiteY0" fmla="*/ 1681290 h 1681424"/>
              <a:gd name="connsiteX1" fmla="*/ 1582496 w 3364965"/>
              <a:gd name="connsiteY1" fmla="*/ 303210 h 1681424"/>
              <a:gd name="connsiteX2" fmla="*/ 3364965 w 3364965"/>
              <a:gd name="connsiteY2" fmla="*/ 0 h 1681424"/>
              <a:gd name="connsiteX3" fmla="*/ 0 w 3364965"/>
              <a:gd name="connsiteY3" fmla="*/ 0 h 1681424"/>
              <a:gd name="connsiteX4" fmla="*/ 0 w 3364965"/>
              <a:gd name="connsiteY4" fmla="*/ 1681425 h 1681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4965" h="1681424">
                <a:moveTo>
                  <a:pt x="0" y="1681290"/>
                </a:moveTo>
                <a:cubicBezTo>
                  <a:pt x="560355" y="1103220"/>
                  <a:pt x="883741" y="358965"/>
                  <a:pt x="1582496" y="303210"/>
                </a:cubicBezTo>
                <a:cubicBezTo>
                  <a:pt x="2178093" y="255690"/>
                  <a:pt x="2869963" y="240435"/>
                  <a:pt x="3364965" y="0"/>
                </a:cubicBezTo>
                <a:lnTo>
                  <a:pt x="0" y="0"/>
                </a:lnTo>
                <a:lnTo>
                  <a:pt x="0" y="16814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SHAPE">
            <a:extLst>
              <a:ext uri="{FF2B5EF4-FFF2-40B4-BE49-F238E27FC236}">
                <a16:creationId xmlns:a16="http://schemas.microsoft.com/office/drawing/2014/main" id="{9FAC85A9-B548-4463-8115-9F72717CB747}"/>
              </a:ext>
            </a:extLst>
          </p:cNvPr>
          <p:cNvSpPr/>
          <p:nvPr/>
        </p:nvSpPr>
        <p:spPr>
          <a:xfrm>
            <a:off x="6912830" y="2747789"/>
            <a:ext cx="5281783" cy="4106160"/>
          </a:xfrm>
          <a:custGeom>
            <a:avLst/>
            <a:gdLst>
              <a:gd name="connsiteX0" fmla="*/ 5281784 w 5281783"/>
              <a:gd name="connsiteY0" fmla="*/ 0 h 4106160"/>
              <a:gd name="connsiteX1" fmla="*/ 2754246 w 5281783"/>
              <a:gd name="connsiteY1" fmla="*/ 2599155 h 4106160"/>
              <a:gd name="connsiteX2" fmla="*/ 0 w 5281783"/>
              <a:gd name="connsiteY2" fmla="*/ 4106160 h 4106160"/>
              <a:gd name="connsiteX3" fmla="*/ 5281650 w 5281783"/>
              <a:gd name="connsiteY3" fmla="*/ 4106160 h 4106160"/>
              <a:gd name="connsiteX4" fmla="*/ 5281650 w 5281783"/>
              <a:gd name="connsiteY4" fmla="*/ 0 h 410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1783" h="4106160">
                <a:moveTo>
                  <a:pt x="5281784" y="0"/>
                </a:moveTo>
                <a:cubicBezTo>
                  <a:pt x="4023484" y="724815"/>
                  <a:pt x="3890754" y="2380995"/>
                  <a:pt x="2754246" y="2599155"/>
                </a:cubicBezTo>
                <a:cubicBezTo>
                  <a:pt x="1631916" y="2814615"/>
                  <a:pt x="211720" y="2965140"/>
                  <a:pt x="0" y="4106160"/>
                </a:cubicBezTo>
                <a:lnTo>
                  <a:pt x="5281650" y="4106160"/>
                </a:lnTo>
                <a:lnTo>
                  <a:pt x="5281650" y="0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SHAPE">
            <a:extLst>
              <a:ext uri="{FF2B5EF4-FFF2-40B4-BE49-F238E27FC236}">
                <a16:creationId xmlns:a16="http://schemas.microsoft.com/office/drawing/2014/main" id="{FB6A609B-536B-440C-B30C-F8CE619B63AA}"/>
              </a:ext>
            </a:extLst>
          </p:cNvPr>
          <p:cNvSpPr/>
          <p:nvPr/>
        </p:nvSpPr>
        <p:spPr>
          <a:xfrm>
            <a:off x="7609227" y="5472089"/>
            <a:ext cx="4609492" cy="1373084"/>
          </a:xfrm>
          <a:custGeom>
            <a:avLst/>
            <a:gdLst>
              <a:gd name="connsiteX0" fmla="*/ 0 w 4609492"/>
              <a:gd name="connsiteY0" fmla="*/ 1373085 h 1373084"/>
              <a:gd name="connsiteX1" fmla="*/ 576558 w 4609492"/>
              <a:gd name="connsiteY1" fmla="*/ 805950 h 1373084"/>
              <a:gd name="connsiteX2" fmla="*/ 637860 w 4609492"/>
              <a:gd name="connsiteY2" fmla="*/ 769635 h 1373084"/>
              <a:gd name="connsiteX3" fmla="*/ 4609493 w 4609492"/>
              <a:gd name="connsiteY3" fmla="*/ 0 h 1373084"/>
              <a:gd name="connsiteX4" fmla="*/ 4609493 w 4609492"/>
              <a:gd name="connsiteY4" fmla="*/ 1373085 h 1373084"/>
              <a:gd name="connsiteX5" fmla="*/ 0 w 4609492"/>
              <a:gd name="connsiteY5" fmla="*/ 1373085 h 1373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09492" h="1373084">
                <a:moveTo>
                  <a:pt x="0" y="1373085"/>
                </a:moveTo>
                <a:cubicBezTo>
                  <a:pt x="124898" y="1159650"/>
                  <a:pt x="313394" y="964440"/>
                  <a:pt x="576558" y="805950"/>
                </a:cubicBezTo>
                <a:cubicBezTo>
                  <a:pt x="596677" y="793800"/>
                  <a:pt x="617201" y="781650"/>
                  <a:pt x="637860" y="769635"/>
                </a:cubicBezTo>
                <a:cubicBezTo>
                  <a:pt x="2428565" y="-273915"/>
                  <a:pt x="3612737" y="841455"/>
                  <a:pt x="4609493" y="0"/>
                </a:cubicBezTo>
                <a:lnTo>
                  <a:pt x="4609493" y="1373085"/>
                </a:lnTo>
                <a:lnTo>
                  <a:pt x="0" y="137308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SHAPE">
            <a:extLst>
              <a:ext uri="{FF2B5EF4-FFF2-40B4-BE49-F238E27FC236}">
                <a16:creationId xmlns:a16="http://schemas.microsoft.com/office/drawing/2014/main" id="{EF6C4ADE-3200-4BA9-8457-26989CBDB080}"/>
              </a:ext>
            </a:extLst>
          </p:cNvPr>
          <p:cNvSpPr/>
          <p:nvPr/>
        </p:nvSpPr>
        <p:spPr>
          <a:xfrm>
            <a:off x="9076745" y="6016950"/>
            <a:ext cx="3131101" cy="836864"/>
          </a:xfrm>
          <a:custGeom>
            <a:avLst/>
            <a:gdLst>
              <a:gd name="connsiteX0" fmla="*/ 3131102 w 3131101"/>
              <a:gd name="connsiteY0" fmla="*/ 135 h 836864"/>
              <a:gd name="connsiteX1" fmla="*/ 2083980 w 3131101"/>
              <a:gd name="connsiteY1" fmla="*/ 564975 h 836864"/>
              <a:gd name="connsiteX2" fmla="*/ 0 w 3131101"/>
              <a:gd name="connsiteY2" fmla="*/ 836865 h 836864"/>
              <a:gd name="connsiteX3" fmla="*/ 3131102 w 3131101"/>
              <a:gd name="connsiteY3" fmla="*/ 836865 h 836864"/>
              <a:gd name="connsiteX4" fmla="*/ 3131102 w 3131101"/>
              <a:gd name="connsiteY4" fmla="*/ 0 h 83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1101" h="836864">
                <a:moveTo>
                  <a:pt x="3131102" y="135"/>
                </a:moveTo>
                <a:cubicBezTo>
                  <a:pt x="2816762" y="317655"/>
                  <a:pt x="2506069" y="572265"/>
                  <a:pt x="2083980" y="564975"/>
                </a:cubicBezTo>
                <a:cubicBezTo>
                  <a:pt x="1369832" y="552825"/>
                  <a:pt x="523088" y="481275"/>
                  <a:pt x="0" y="836865"/>
                </a:cubicBezTo>
                <a:lnTo>
                  <a:pt x="3131102" y="836865"/>
                </a:lnTo>
                <a:lnTo>
                  <a:pt x="3131102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EXT">
            <a:extLst>
              <a:ext uri="{FF2B5EF4-FFF2-40B4-BE49-F238E27FC236}">
                <a16:creationId xmlns:a16="http://schemas.microsoft.com/office/drawing/2014/main" id="{45E84094-63D1-41A8-A52A-BD007DD176B4}"/>
              </a:ext>
            </a:extLst>
          </p:cNvPr>
          <p:cNvSpPr txBox="1"/>
          <p:nvPr/>
        </p:nvSpPr>
        <p:spPr>
          <a:xfrm>
            <a:off x="2900254" y="2454636"/>
            <a:ext cx="63914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e bold font" pitchFamily="2" charset="0"/>
              </a:rPr>
              <a:t>grayscale</a:t>
            </a:r>
            <a:endParaRPr lang="id-ID" sz="88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e bold font" pitchFamily="2" charset="0"/>
            </a:endParaRPr>
          </a:p>
        </p:txBody>
      </p:sp>
      <p:sp>
        <p:nvSpPr>
          <p:cNvPr id="8" name="TEXT">
            <a:extLst>
              <a:ext uri="{FF2B5EF4-FFF2-40B4-BE49-F238E27FC236}">
                <a16:creationId xmlns:a16="http://schemas.microsoft.com/office/drawing/2014/main" id="{D1C430F5-1CB0-4FB5-B7D8-AC0550D2519C}"/>
              </a:ext>
            </a:extLst>
          </p:cNvPr>
          <p:cNvSpPr txBox="1"/>
          <p:nvPr/>
        </p:nvSpPr>
        <p:spPr>
          <a:xfrm>
            <a:off x="4142573" y="3688048"/>
            <a:ext cx="395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POWERPOINT TEMPLATE</a:t>
            </a:r>
          </a:p>
        </p:txBody>
      </p:sp>
      <p:sp>
        <p:nvSpPr>
          <p:cNvPr id="61" name="EFFECT">
            <a:extLst>
              <a:ext uri="{FF2B5EF4-FFF2-40B4-BE49-F238E27FC236}">
                <a16:creationId xmlns:a16="http://schemas.microsoft.com/office/drawing/2014/main" id="{6FCDBA8E-5D5E-43F1-A7E8-35BA3818D788}"/>
              </a:ext>
            </a:extLst>
          </p:cNvPr>
          <p:cNvSpPr/>
          <p:nvPr/>
        </p:nvSpPr>
        <p:spPr>
          <a:xfrm>
            <a:off x="4076131" y="1106023"/>
            <a:ext cx="1513020" cy="325769"/>
          </a:xfrm>
          <a:custGeom>
            <a:avLst/>
            <a:gdLst>
              <a:gd name="connsiteX0" fmla="*/ 1513020 w 1513020"/>
              <a:gd name="connsiteY0" fmla="*/ 44407 h 325769"/>
              <a:gd name="connsiteX1" fmla="*/ 1468539 w 1513020"/>
              <a:gd name="connsiteY1" fmla="*/ 0 h 325769"/>
              <a:gd name="connsiteX2" fmla="*/ 1424057 w 1513020"/>
              <a:gd name="connsiteY2" fmla="*/ 44407 h 325769"/>
              <a:gd name="connsiteX3" fmla="*/ 1468539 w 1513020"/>
              <a:gd name="connsiteY3" fmla="*/ 88815 h 325769"/>
              <a:gd name="connsiteX4" fmla="*/ 1513020 w 1513020"/>
              <a:gd name="connsiteY4" fmla="*/ 44407 h 325769"/>
              <a:gd name="connsiteX5" fmla="*/ 88963 w 1513020"/>
              <a:gd name="connsiteY5" fmla="*/ 281362 h 325769"/>
              <a:gd name="connsiteX6" fmla="*/ 44482 w 1513020"/>
              <a:gd name="connsiteY6" fmla="*/ 236955 h 325769"/>
              <a:gd name="connsiteX7" fmla="*/ 0 w 1513020"/>
              <a:gd name="connsiteY7" fmla="*/ 281362 h 325769"/>
              <a:gd name="connsiteX8" fmla="*/ 44482 w 1513020"/>
              <a:gd name="connsiteY8" fmla="*/ 325770 h 325769"/>
              <a:gd name="connsiteX9" fmla="*/ 88963 w 1513020"/>
              <a:gd name="connsiteY9" fmla="*/ 281362 h 325769"/>
              <a:gd name="connsiteX10" fmla="*/ 88963 w 1513020"/>
              <a:gd name="connsiteY10" fmla="*/ 44407 h 325769"/>
              <a:gd name="connsiteX11" fmla="*/ 44482 w 1513020"/>
              <a:gd name="connsiteY11" fmla="*/ 0 h 325769"/>
              <a:gd name="connsiteX12" fmla="*/ 0 w 1513020"/>
              <a:gd name="connsiteY12" fmla="*/ 44407 h 325769"/>
              <a:gd name="connsiteX13" fmla="*/ 44482 w 1513020"/>
              <a:gd name="connsiteY13" fmla="*/ 88815 h 325769"/>
              <a:gd name="connsiteX14" fmla="*/ 88963 w 1513020"/>
              <a:gd name="connsiteY14" fmla="*/ 44407 h 325769"/>
              <a:gd name="connsiteX15" fmla="*/ 326314 w 1513020"/>
              <a:gd name="connsiteY15" fmla="*/ 281362 h 325769"/>
              <a:gd name="connsiteX16" fmla="*/ 281833 w 1513020"/>
              <a:gd name="connsiteY16" fmla="*/ 236955 h 325769"/>
              <a:gd name="connsiteX17" fmla="*/ 237351 w 1513020"/>
              <a:gd name="connsiteY17" fmla="*/ 281362 h 325769"/>
              <a:gd name="connsiteX18" fmla="*/ 281833 w 1513020"/>
              <a:gd name="connsiteY18" fmla="*/ 325770 h 325769"/>
              <a:gd name="connsiteX19" fmla="*/ 326314 w 1513020"/>
              <a:gd name="connsiteY19" fmla="*/ 281362 h 325769"/>
              <a:gd name="connsiteX20" fmla="*/ 326314 w 1513020"/>
              <a:gd name="connsiteY20" fmla="*/ 44407 h 325769"/>
              <a:gd name="connsiteX21" fmla="*/ 281833 w 1513020"/>
              <a:gd name="connsiteY21" fmla="*/ 0 h 325769"/>
              <a:gd name="connsiteX22" fmla="*/ 237351 w 1513020"/>
              <a:gd name="connsiteY22" fmla="*/ 44407 h 325769"/>
              <a:gd name="connsiteX23" fmla="*/ 281833 w 1513020"/>
              <a:gd name="connsiteY23" fmla="*/ 88815 h 325769"/>
              <a:gd name="connsiteX24" fmla="*/ 326314 w 1513020"/>
              <a:gd name="connsiteY24" fmla="*/ 44407 h 325769"/>
              <a:gd name="connsiteX25" fmla="*/ 563666 w 1513020"/>
              <a:gd name="connsiteY25" fmla="*/ 281362 h 325769"/>
              <a:gd name="connsiteX26" fmla="*/ 519184 w 1513020"/>
              <a:gd name="connsiteY26" fmla="*/ 236955 h 325769"/>
              <a:gd name="connsiteX27" fmla="*/ 474702 w 1513020"/>
              <a:gd name="connsiteY27" fmla="*/ 281362 h 325769"/>
              <a:gd name="connsiteX28" fmla="*/ 519184 w 1513020"/>
              <a:gd name="connsiteY28" fmla="*/ 325770 h 325769"/>
              <a:gd name="connsiteX29" fmla="*/ 563666 w 1513020"/>
              <a:gd name="connsiteY29" fmla="*/ 281362 h 325769"/>
              <a:gd name="connsiteX30" fmla="*/ 563666 w 1513020"/>
              <a:gd name="connsiteY30" fmla="*/ 44407 h 325769"/>
              <a:gd name="connsiteX31" fmla="*/ 519184 w 1513020"/>
              <a:gd name="connsiteY31" fmla="*/ 0 h 325769"/>
              <a:gd name="connsiteX32" fmla="*/ 474702 w 1513020"/>
              <a:gd name="connsiteY32" fmla="*/ 44407 h 325769"/>
              <a:gd name="connsiteX33" fmla="*/ 519184 w 1513020"/>
              <a:gd name="connsiteY33" fmla="*/ 88815 h 325769"/>
              <a:gd name="connsiteX34" fmla="*/ 563666 w 1513020"/>
              <a:gd name="connsiteY34" fmla="*/ 44407 h 325769"/>
              <a:gd name="connsiteX35" fmla="*/ 801017 w 1513020"/>
              <a:gd name="connsiteY35" fmla="*/ 281362 h 325769"/>
              <a:gd name="connsiteX36" fmla="*/ 756535 w 1513020"/>
              <a:gd name="connsiteY36" fmla="*/ 236955 h 325769"/>
              <a:gd name="connsiteX37" fmla="*/ 712053 w 1513020"/>
              <a:gd name="connsiteY37" fmla="*/ 281362 h 325769"/>
              <a:gd name="connsiteX38" fmla="*/ 756535 w 1513020"/>
              <a:gd name="connsiteY38" fmla="*/ 325770 h 325769"/>
              <a:gd name="connsiteX39" fmla="*/ 801017 w 1513020"/>
              <a:gd name="connsiteY39" fmla="*/ 281362 h 325769"/>
              <a:gd name="connsiteX40" fmla="*/ 801017 w 1513020"/>
              <a:gd name="connsiteY40" fmla="*/ 44407 h 325769"/>
              <a:gd name="connsiteX41" fmla="*/ 756535 w 1513020"/>
              <a:gd name="connsiteY41" fmla="*/ 0 h 325769"/>
              <a:gd name="connsiteX42" fmla="*/ 712053 w 1513020"/>
              <a:gd name="connsiteY42" fmla="*/ 44407 h 325769"/>
              <a:gd name="connsiteX43" fmla="*/ 756535 w 1513020"/>
              <a:gd name="connsiteY43" fmla="*/ 88815 h 325769"/>
              <a:gd name="connsiteX44" fmla="*/ 801017 w 1513020"/>
              <a:gd name="connsiteY44" fmla="*/ 44407 h 325769"/>
              <a:gd name="connsiteX45" fmla="*/ 1038368 w 1513020"/>
              <a:gd name="connsiteY45" fmla="*/ 281362 h 325769"/>
              <a:gd name="connsiteX46" fmla="*/ 993886 w 1513020"/>
              <a:gd name="connsiteY46" fmla="*/ 236955 h 325769"/>
              <a:gd name="connsiteX47" fmla="*/ 949405 w 1513020"/>
              <a:gd name="connsiteY47" fmla="*/ 281362 h 325769"/>
              <a:gd name="connsiteX48" fmla="*/ 993886 w 1513020"/>
              <a:gd name="connsiteY48" fmla="*/ 325770 h 325769"/>
              <a:gd name="connsiteX49" fmla="*/ 1038368 w 1513020"/>
              <a:gd name="connsiteY49" fmla="*/ 281362 h 325769"/>
              <a:gd name="connsiteX50" fmla="*/ 1038368 w 1513020"/>
              <a:gd name="connsiteY50" fmla="*/ 44407 h 325769"/>
              <a:gd name="connsiteX51" fmla="*/ 993886 w 1513020"/>
              <a:gd name="connsiteY51" fmla="*/ 0 h 325769"/>
              <a:gd name="connsiteX52" fmla="*/ 949405 w 1513020"/>
              <a:gd name="connsiteY52" fmla="*/ 44407 h 325769"/>
              <a:gd name="connsiteX53" fmla="*/ 993886 w 1513020"/>
              <a:gd name="connsiteY53" fmla="*/ 88815 h 325769"/>
              <a:gd name="connsiteX54" fmla="*/ 1038368 w 1513020"/>
              <a:gd name="connsiteY54" fmla="*/ 44407 h 325769"/>
              <a:gd name="connsiteX55" fmla="*/ 1275719 w 1513020"/>
              <a:gd name="connsiteY55" fmla="*/ 281362 h 325769"/>
              <a:gd name="connsiteX56" fmla="*/ 1231237 w 1513020"/>
              <a:gd name="connsiteY56" fmla="*/ 236955 h 325769"/>
              <a:gd name="connsiteX57" fmla="*/ 1186756 w 1513020"/>
              <a:gd name="connsiteY57" fmla="*/ 281362 h 325769"/>
              <a:gd name="connsiteX58" fmla="*/ 1231237 w 1513020"/>
              <a:gd name="connsiteY58" fmla="*/ 325770 h 325769"/>
              <a:gd name="connsiteX59" fmla="*/ 1275719 w 1513020"/>
              <a:gd name="connsiteY59" fmla="*/ 281362 h 325769"/>
              <a:gd name="connsiteX60" fmla="*/ 1275719 w 1513020"/>
              <a:gd name="connsiteY60" fmla="*/ 44407 h 325769"/>
              <a:gd name="connsiteX61" fmla="*/ 1231237 w 1513020"/>
              <a:gd name="connsiteY61" fmla="*/ 0 h 325769"/>
              <a:gd name="connsiteX62" fmla="*/ 1186756 w 1513020"/>
              <a:gd name="connsiteY62" fmla="*/ 44407 h 325769"/>
              <a:gd name="connsiteX63" fmla="*/ 1231237 w 1513020"/>
              <a:gd name="connsiteY63" fmla="*/ 88815 h 325769"/>
              <a:gd name="connsiteX64" fmla="*/ 1275719 w 1513020"/>
              <a:gd name="connsiteY64" fmla="*/ 44407 h 325769"/>
              <a:gd name="connsiteX65" fmla="*/ 1424057 w 1513020"/>
              <a:gd name="connsiteY65" fmla="*/ 281362 h 325769"/>
              <a:gd name="connsiteX66" fmla="*/ 1468539 w 1513020"/>
              <a:gd name="connsiteY66" fmla="*/ 325770 h 325769"/>
              <a:gd name="connsiteX67" fmla="*/ 1513020 w 1513020"/>
              <a:gd name="connsiteY67" fmla="*/ 281362 h 325769"/>
              <a:gd name="connsiteX68" fmla="*/ 1468539 w 1513020"/>
              <a:gd name="connsiteY68" fmla="*/ 236955 h 325769"/>
              <a:gd name="connsiteX69" fmla="*/ 1424057 w 1513020"/>
              <a:gd name="connsiteY69" fmla="*/ 281362 h 325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513020" h="325769">
                <a:moveTo>
                  <a:pt x="1513020" y="44407"/>
                </a:moveTo>
                <a:cubicBezTo>
                  <a:pt x="1513020" y="19924"/>
                  <a:pt x="1493063" y="0"/>
                  <a:pt x="1468539" y="0"/>
                </a:cubicBezTo>
                <a:cubicBezTo>
                  <a:pt x="1444014" y="0"/>
                  <a:pt x="1424057" y="19924"/>
                  <a:pt x="1424057" y="44407"/>
                </a:cubicBezTo>
                <a:cubicBezTo>
                  <a:pt x="1424057" y="68891"/>
                  <a:pt x="1444014" y="88815"/>
                  <a:pt x="1468539" y="88815"/>
                </a:cubicBezTo>
                <a:cubicBezTo>
                  <a:pt x="1493063" y="88815"/>
                  <a:pt x="1513020" y="68891"/>
                  <a:pt x="1513020" y="44407"/>
                </a:cubicBezTo>
                <a:close/>
                <a:moveTo>
                  <a:pt x="88963" y="281362"/>
                </a:moveTo>
                <a:cubicBezTo>
                  <a:pt x="88963" y="256879"/>
                  <a:pt x="69006" y="236955"/>
                  <a:pt x="44482" y="236955"/>
                </a:cubicBezTo>
                <a:cubicBezTo>
                  <a:pt x="19957" y="236955"/>
                  <a:pt x="0" y="256879"/>
                  <a:pt x="0" y="281362"/>
                </a:cubicBezTo>
                <a:cubicBezTo>
                  <a:pt x="0" y="305846"/>
                  <a:pt x="19957" y="325770"/>
                  <a:pt x="44482" y="325770"/>
                </a:cubicBezTo>
                <a:cubicBezTo>
                  <a:pt x="69006" y="325770"/>
                  <a:pt x="88963" y="305846"/>
                  <a:pt x="88963" y="281362"/>
                </a:cubicBezTo>
                <a:close/>
                <a:moveTo>
                  <a:pt x="88963" y="44407"/>
                </a:moveTo>
                <a:cubicBezTo>
                  <a:pt x="88963" y="19924"/>
                  <a:pt x="69006" y="0"/>
                  <a:pt x="44482" y="0"/>
                </a:cubicBezTo>
                <a:cubicBezTo>
                  <a:pt x="19957" y="0"/>
                  <a:pt x="0" y="19924"/>
                  <a:pt x="0" y="44407"/>
                </a:cubicBezTo>
                <a:cubicBezTo>
                  <a:pt x="0" y="68891"/>
                  <a:pt x="19957" y="88815"/>
                  <a:pt x="44482" y="88815"/>
                </a:cubicBezTo>
                <a:cubicBezTo>
                  <a:pt x="69006" y="88815"/>
                  <a:pt x="88963" y="68891"/>
                  <a:pt x="88963" y="44407"/>
                </a:cubicBezTo>
                <a:close/>
                <a:moveTo>
                  <a:pt x="326314" y="281362"/>
                </a:moveTo>
                <a:cubicBezTo>
                  <a:pt x="326314" y="256879"/>
                  <a:pt x="306357" y="236955"/>
                  <a:pt x="281833" y="236955"/>
                </a:cubicBezTo>
                <a:cubicBezTo>
                  <a:pt x="257308" y="236955"/>
                  <a:pt x="237351" y="256879"/>
                  <a:pt x="237351" y="281362"/>
                </a:cubicBezTo>
                <a:cubicBezTo>
                  <a:pt x="237351" y="305846"/>
                  <a:pt x="257308" y="325770"/>
                  <a:pt x="281833" y="325770"/>
                </a:cubicBezTo>
                <a:cubicBezTo>
                  <a:pt x="306357" y="325770"/>
                  <a:pt x="326314" y="305846"/>
                  <a:pt x="326314" y="281362"/>
                </a:cubicBezTo>
                <a:close/>
                <a:moveTo>
                  <a:pt x="326314" y="44407"/>
                </a:moveTo>
                <a:cubicBezTo>
                  <a:pt x="326314" y="19924"/>
                  <a:pt x="306357" y="0"/>
                  <a:pt x="281833" y="0"/>
                </a:cubicBezTo>
                <a:cubicBezTo>
                  <a:pt x="257308" y="0"/>
                  <a:pt x="237351" y="19924"/>
                  <a:pt x="237351" y="44407"/>
                </a:cubicBezTo>
                <a:cubicBezTo>
                  <a:pt x="237351" y="68891"/>
                  <a:pt x="257308" y="88815"/>
                  <a:pt x="281833" y="88815"/>
                </a:cubicBezTo>
                <a:cubicBezTo>
                  <a:pt x="306357" y="88815"/>
                  <a:pt x="326314" y="68891"/>
                  <a:pt x="326314" y="44407"/>
                </a:cubicBezTo>
                <a:close/>
                <a:moveTo>
                  <a:pt x="563666" y="281362"/>
                </a:moveTo>
                <a:cubicBezTo>
                  <a:pt x="563666" y="256879"/>
                  <a:pt x="543708" y="236955"/>
                  <a:pt x="519184" y="236955"/>
                </a:cubicBezTo>
                <a:cubicBezTo>
                  <a:pt x="494659" y="236955"/>
                  <a:pt x="474702" y="256879"/>
                  <a:pt x="474702" y="281362"/>
                </a:cubicBezTo>
                <a:cubicBezTo>
                  <a:pt x="474702" y="305846"/>
                  <a:pt x="494659" y="325770"/>
                  <a:pt x="519184" y="325770"/>
                </a:cubicBezTo>
                <a:cubicBezTo>
                  <a:pt x="543708" y="325770"/>
                  <a:pt x="563666" y="305846"/>
                  <a:pt x="563666" y="281362"/>
                </a:cubicBezTo>
                <a:close/>
                <a:moveTo>
                  <a:pt x="563666" y="44407"/>
                </a:moveTo>
                <a:cubicBezTo>
                  <a:pt x="563666" y="19924"/>
                  <a:pt x="543708" y="0"/>
                  <a:pt x="519184" y="0"/>
                </a:cubicBezTo>
                <a:cubicBezTo>
                  <a:pt x="494659" y="0"/>
                  <a:pt x="474702" y="19924"/>
                  <a:pt x="474702" y="44407"/>
                </a:cubicBezTo>
                <a:cubicBezTo>
                  <a:pt x="474702" y="68891"/>
                  <a:pt x="494659" y="88815"/>
                  <a:pt x="519184" y="88815"/>
                </a:cubicBezTo>
                <a:cubicBezTo>
                  <a:pt x="543708" y="88815"/>
                  <a:pt x="563666" y="68891"/>
                  <a:pt x="563666" y="44407"/>
                </a:cubicBezTo>
                <a:close/>
                <a:moveTo>
                  <a:pt x="801017" y="281362"/>
                </a:moveTo>
                <a:cubicBezTo>
                  <a:pt x="801017" y="256879"/>
                  <a:pt x="781059" y="236955"/>
                  <a:pt x="756535" y="236955"/>
                </a:cubicBezTo>
                <a:cubicBezTo>
                  <a:pt x="732011" y="236955"/>
                  <a:pt x="712053" y="256879"/>
                  <a:pt x="712053" y="281362"/>
                </a:cubicBezTo>
                <a:cubicBezTo>
                  <a:pt x="712053" y="305846"/>
                  <a:pt x="732011" y="325770"/>
                  <a:pt x="756535" y="325770"/>
                </a:cubicBezTo>
                <a:cubicBezTo>
                  <a:pt x="781059" y="325770"/>
                  <a:pt x="801017" y="305846"/>
                  <a:pt x="801017" y="281362"/>
                </a:cubicBezTo>
                <a:close/>
                <a:moveTo>
                  <a:pt x="801017" y="44407"/>
                </a:moveTo>
                <a:cubicBezTo>
                  <a:pt x="801017" y="19924"/>
                  <a:pt x="781059" y="0"/>
                  <a:pt x="756535" y="0"/>
                </a:cubicBezTo>
                <a:cubicBezTo>
                  <a:pt x="732011" y="0"/>
                  <a:pt x="712053" y="19924"/>
                  <a:pt x="712053" y="44407"/>
                </a:cubicBezTo>
                <a:cubicBezTo>
                  <a:pt x="712053" y="68891"/>
                  <a:pt x="732011" y="88815"/>
                  <a:pt x="756535" y="88815"/>
                </a:cubicBezTo>
                <a:cubicBezTo>
                  <a:pt x="781059" y="88815"/>
                  <a:pt x="801017" y="68891"/>
                  <a:pt x="801017" y="44407"/>
                </a:cubicBezTo>
                <a:close/>
                <a:moveTo>
                  <a:pt x="1038368" y="281362"/>
                </a:moveTo>
                <a:cubicBezTo>
                  <a:pt x="1038368" y="256879"/>
                  <a:pt x="1018411" y="236955"/>
                  <a:pt x="993886" y="236955"/>
                </a:cubicBezTo>
                <a:cubicBezTo>
                  <a:pt x="969362" y="236955"/>
                  <a:pt x="949405" y="256879"/>
                  <a:pt x="949405" y="281362"/>
                </a:cubicBezTo>
                <a:cubicBezTo>
                  <a:pt x="949405" y="305846"/>
                  <a:pt x="969362" y="325770"/>
                  <a:pt x="993886" y="325770"/>
                </a:cubicBezTo>
                <a:cubicBezTo>
                  <a:pt x="1018411" y="325770"/>
                  <a:pt x="1038368" y="305846"/>
                  <a:pt x="1038368" y="281362"/>
                </a:cubicBezTo>
                <a:close/>
                <a:moveTo>
                  <a:pt x="1038368" y="44407"/>
                </a:moveTo>
                <a:cubicBezTo>
                  <a:pt x="1038368" y="19924"/>
                  <a:pt x="1018411" y="0"/>
                  <a:pt x="993886" y="0"/>
                </a:cubicBezTo>
                <a:cubicBezTo>
                  <a:pt x="969362" y="0"/>
                  <a:pt x="949405" y="19924"/>
                  <a:pt x="949405" y="44407"/>
                </a:cubicBezTo>
                <a:cubicBezTo>
                  <a:pt x="949405" y="68891"/>
                  <a:pt x="969362" y="88815"/>
                  <a:pt x="993886" y="88815"/>
                </a:cubicBezTo>
                <a:cubicBezTo>
                  <a:pt x="1018411" y="88815"/>
                  <a:pt x="1038368" y="68891"/>
                  <a:pt x="1038368" y="44407"/>
                </a:cubicBezTo>
                <a:close/>
                <a:moveTo>
                  <a:pt x="1275719" y="281362"/>
                </a:moveTo>
                <a:cubicBezTo>
                  <a:pt x="1275719" y="256879"/>
                  <a:pt x="1255762" y="236955"/>
                  <a:pt x="1231237" y="236955"/>
                </a:cubicBezTo>
                <a:cubicBezTo>
                  <a:pt x="1206713" y="236955"/>
                  <a:pt x="1186756" y="256879"/>
                  <a:pt x="1186756" y="281362"/>
                </a:cubicBezTo>
                <a:cubicBezTo>
                  <a:pt x="1186756" y="305846"/>
                  <a:pt x="1206713" y="325770"/>
                  <a:pt x="1231237" y="325770"/>
                </a:cubicBezTo>
                <a:cubicBezTo>
                  <a:pt x="1255762" y="325770"/>
                  <a:pt x="1275719" y="305846"/>
                  <a:pt x="1275719" y="281362"/>
                </a:cubicBezTo>
                <a:close/>
                <a:moveTo>
                  <a:pt x="1275719" y="44407"/>
                </a:moveTo>
                <a:cubicBezTo>
                  <a:pt x="1275719" y="19924"/>
                  <a:pt x="1255762" y="0"/>
                  <a:pt x="1231237" y="0"/>
                </a:cubicBezTo>
                <a:cubicBezTo>
                  <a:pt x="1206713" y="0"/>
                  <a:pt x="1186756" y="19924"/>
                  <a:pt x="1186756" y="44407"/>
                </a:cubicBezTo>
                <a:cubicBezTo>
                  <a:pt x="1186756" y="68891"/>
                  <a:pt x="1206713" y="88815"/>
                  <a:pt x="1231237" y="88815"/>
                </a:cubicBezTo>
                <a:cubicBezTo>
                  <a:pt x="1255762" y="88815"/>
                  <a:pt x="1275719" y="68891"/>
                  <a:pt x="1275719" y="44407"/>
                </a:cubicBezTo>
                <a:close/>
                <a:moveTo>
                  <a:pt x="1424057" y="281362"/>
                </a:moveTo>
                <a:cubicBezTo>
                  <a:pt x="1424057" y="305846"/>
                  <a:pt x="1444014" y="325770"/>
                  <a:pt x="1468539" y="325770"/>
                </a:cubicBezTo>
                <a:cubicBezTo>
                  <a:pt x="1493063" y="325770"/>
                  <a:pt x="1513020" y="305846"/>
                  <a:pt x="1513020" y="281362"/>
                </a:cubicBezTo>
                <a:cubicBezTo>
                  <a:pt x="1513020" y="256879"/>
                  <a:pt x="1493063" y="236955"/>
                  <a:pt x="1468539" y="236955"/>
                </a:cubicBezTo>
                <a:cubicBezTo>
                  <a:pt x="1444014" y="236955"/>
                  <a:pt x="1424057" y="256879"/>
                  <a:pt x="1424057" y="28136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9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EFFECT">
            <a:extLst>
              <a:ext uri="{FF2B5EF4-FFF2-40B4-BE49-F238E27FC236}">
                <a16:creationId xmlns:a16="http://schemas.microsoft.com/office/drawing/2014/main" id="{47296178-8BF2-456F-9C78-048DE5EE04A0}"/>
              </a:ext>
            </a:extLst>
          </p:cNvPr>
          <p:cNvSpPr/>
          <p:nvPr/>
        </p:nvSpPr>
        <p:spPr>
          <a:xfrm>
            <a:off x="7474368" y="5094586"/>
            <a:ext cx="563665" cy="562724"/>
          </a:xfrm>
          <a:custGeom>
            <a:avLst/>
            <a:gdLst>
              <a:gd name="connsiteX0" fmla="*/ 44482 w 563665"/>
              <a:gd name="connsiteY0" fmla="*/ 0 h 562724"/>
              <a:gd name="connsiteX1" fmla="*/ 0 w 563665"/>
              <a:gd name="connsiteY1" fmla="*/ 44407 h 562724"/>
              <a:gd name="connsiteX2" fmla="*/ 44482 w 563665"/>
              <a:gd name="connsiteY2" fmla="*/ 88815 h 562724"/>
              <a:gd name="connsiteX3" fmla="*/ 88963 w 563665"/>
              <a:gd name="connsiteY3" fmla="*/ 44407 h 562724"/>
              <a:gd name="connsiteX4" fmla="*/ 44482 w 563665"/>
              <a:gd name="connsiteY4" fmla="*/ 0 h 562724"/>
              <a:gd name="connsiteX5" fmla="*/ 519184 w 563665"/>
              <a:gd name="connsiteY5" fmla="*/ 473910 h 562724"/>
              <a:gd name="connsiteX6" fmla="*/ 474702 w 563665"/>
              <a:gd name="connsiteY6" fmla="*/ 518317 h 562724"/>
              <a:gd name="connsiteX7" fmla="*/ 519184 w 563665"/>
              <a:gd name="connsiteY7" fmla="*/ 562724 h 562724"/>
              <a:gd name="connsiteX8" fmla="*/ 563666 w 563665"/>
              <a:gd name="connsiteY8" fmla="*/ 518317 h 562724"/>
              <a:gd name="connsiteX9" fmla="*/ 519184 w 563665"/>
              <a:gd name="connsiteY9" fmla="*/ 473910 h 562724"/>
              <a:gd name="connsiteX10" fmla="*/ 281833 w 563665"/>
              <a:gd name="connsiteY10" fmla="*/ 473910 h 562724"/>
              <a:gd name="connsiteX11" fmla="*/ 237351 w 563665"/>
              <a:gd name="connsiteY11" fmla="*/ 518317 h 562724"/>
              <a:gd name="connsiteX12" fmla="*/ 281833 w 563665"/>
              <a:gd name="connsiteY12" fmla="*/ 562724 h 562724"/>
              <a:gd name="connsiteX13" fmla="*/ 326314 w 563665"/>
              <a:gd name="connsiteY13" fmla="*/ 518317 h 562724"/>
              <a:gd name="connsiteX14" fmla="*/ 281833 w 563665"/>
              <a:gd name="connsiteY14" fmla="*/ 473910 h 562724"/>
              <a:gd name="connsiteX15" fmla="*/ 44482 w 563665"/>
              <a:gd name="connsiteY15" fmla="*/ 473910 h 562724"/>
              <a:gd name="connsiteX16" fmla="*/ 0 w 563665"/>
              <a:gd name="connsiteY16" fmla="*/ 518317 h 562724"/>
              <a:gd name="connsiteX17" fmla="*/ 44482 w 563665"/>
              <a:gd name="connsiteY17" fmla="*/ 562724 h 562724"/>
              <a:gd name="connsiteX18" fmla="*/ 88963 w 563665"/>
              <a:gd name="connsiteY18" fmla="*/ 518317 h 562724"/>
              <a:gd name="connsiteX19" fmla="*/ 44482 w 563665"/>
              <a:gd name="connsiteY19" fmla="*/ 473910 h 562724"/>
              <a:gd name="connsiteX20" fmla="*/ 519184 w 563665"/>
              <a:gd name="connsiteY20" fmla="*/ 236955 h 562724"/>
              <a:gd name="connsiteX21" fmla="*/ 474702 w 563665"/>
              <a:gd name="connsiteY21" fmla="*/ 281362 h 562724"/>
              <a:gd name="connsiteX22" fmla="*/ 519184 w 563665"/>
              <a:gd name="connsiteY22" fmla="*/ 325770 h 562724"/>
              <a:gd name="connsiteX23" fmla="*/ 563666 w 563665"/>
              <a:gd name="connsiteY23" fmla="*/ 281362 h 562724"/>
              <a:gd name="connsiteX24" fmla="*/ 519184 w 563665"/>
              <a:gd name="connsiteY24" fmla="*/ 236955 h 562724"/>
              <a:gd name="connsiteX25" fmla="*/ 281833 w 563665"/>
              <a:gd name="connsiteY25" fmla="*/ 236955 h 562724"/>
              <a:gd name="connsiteX26" fmla="*/ 237351 w 563665"/>
              <a:gd name="connsiteY26" fmla="*/ 281362 h 562724"/>
              <a:gd name="connsiteX27" fmla="*/ 281833 w 563665"/>
              <a:gd name="connsiteY27" fmla="*/ 325770 h 562724"/>
              <a:gd name="connsiteX28" fmla="*/ 326314 w 563665"/>
              <a:gd name="connsiteY28" fmla="*/ 281362 h 562724"/>
              <a:gd name="connsiteX29" fmla="*/ 281833 w 563665"/>
              <a:gd name="connsiteY29" fmla="*/ 236955 h 562724"/>
              <a:gd name="connsiteX30" fmla="*/ 44482 w 563665"/>
              <a:gd name="connsiteY30" fmla="*/ 236955 h 562724"/>
              <a:gd name="connsiteX31" fmla="*/ 0 w 563665"/>
              <a:gd name="connsiteY31" fmla="*/ 281362 h 562724"/>
              <a:gd name="connsiteX32" fmla="*/ 44482 w 563665"/>
              <a:gd name="connsiteY32" fmla="*/ 325770 h 562724"/>
              <a:gd name="connsiteX33" fmla="*/ 88963 w 563665"/>
              <a:gd name="connsiteY33" fmla="*/ 281362 h 562724"/>
              <a:gd name="connsiteX34" fmla="*/ 44482 w 563665"/>
              <a:gd name="connsiteY34" fmla="*/ 236955 h 562724"/>
              <a:gd name="connsiteX35" fmla="*/ 519184 w 563665"/>
              <a:gd name="connsiteY35" fmla="*/ 88864 h 562724"/>
              <a:gd name="connsiteX36" fmla="*/ 563666 w 563665"/>
              <a:gd name="connsiteY36" fmla="*/ 44457 h 562724"/>
              <a:gd name="connsiteX37" fmla="*/ 519184 w 563665"/>
              <a:gd name="connsiteY37" fmla="*/ 50 h 562724"/>
              <a:gd name="connsiteX38" fmla="*/ 474702 w 563665"/>
              <a:gd name="connsiteY38" fmla="*/ 44457 h 562724"/>
              <a:gd name="connsiteX39" fmla="*/ 519184 w 563665"/>
              <a:gd name="connsiteY39" fmla="*/ 88864 h 562724"/>
              <a:gd name="connsiteX40" fmla="*/ 281833 w 563665"/>
              <a:gd name="connsiteY40" fmla="*/ 0 h 562724"/>
              <a:gd name="connsiteX41" fmla="*/ 237351 w 563665"/>
              <a:gd name="connsiteY41" fmla="*/ 44407 h 562724"/>
              <a:gd name="connsiteX42" fmla="*/ 281833 w 563665"/>
              <a:gd name="connsiteY42" fmla="*/ 88815 h 562724"/>
              <a:gd name="connsiteX43" fmla="*/ 326314 w 563665"/>
              <a:gd name="connsiteY43" fmla="*/ 44407 h 562724"/>
              <a:gd name="connsiteX44" fmla="*/ 281833 w 563665"/>
              <a:gd name="connsiteY44" fmla="*/ 0 h 5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63665" h="562724">
                <a:moveTo>
                  <a:pt x="44482" y="0"/>
                </a:moveTo>
                <a:cubicBezTo>
                  <a:pt x="19957" y="0"/>
                  <a:pt x="0" y="19924"/>
                  <a:pt x="0" y="44407"/>
                </a:cubicBezTo>
                <a:cubicBezTo>
                  <a:pt x="0" y="68891"/>
                  <a:pt x="19957" y="88815"/>
                  <a:pt x="44482" y="88815"/>
                </a:cubicBezTo>
                <a:cubicBezTo>
                  <a:pt x="69006" y="88815"/>
                  <a:pt x="88963" y="68891"/>
                  <a:pt x="88963" y="44407"/>
                </a:cubicBezTo>
                <a:cubicBezTo>
                  <a:pt x="88963" y="19924"/>
                  <a:pt x="69006" y="0"/>
                  <a:pt x="44482" y="0"/>
                </a:cubicBezTo>
                <a:close/>
                <a:moveTo>
                  <a:pt x="519184" y="473910"/>
                </a:moveTo>
                <a:cubicBezTo>
                  <a:pt x="494659" y="473910"/>
                  <a:pt x="474702" y="493833"/>
                  <a:pt x="474702" y="518317"/>
                </a:cubicBezTo>
                <a:cubicBezTo>
                  <a:pt x="474702" y="542800"/>
                  <a:pt x="494659" y="562724"/>
                  <a:pt x="519184" y="562724"/>
                </a:cubicBezTo>
                <a:cubicBezTo>
                  <a:pt x="543708" y="562724"/>
                  <a:pt x="563666" y="542800"/>
                  <a:pt x="563666" y="518317"/>
                </a:cubicBezTo>
                <a:cubicBezTo>
                  <a:pt x="563666" y="493833"/>
                  <a:pt x="543708" y="473910"/>
                  <a:pt x="519184" y="473910"/>
                </a:cubicBezTo>
                <a:close/>
                <a:moveTo>
                  <a:pt x="281833" y="473910"/>
                </a:moveTo>
                <a:cubicBezTo>
                  <a:pt x="257308" y="473910"/>
                  <a:pt x="237351" y="493833"/>
                  <a:pt x="237351" y="518317"/>
                </a:cubicBezTo>
                <a:cubicBezTo>
                  <a:pt x="237351" y="542800"/>
                  <a:pt x="257308" y="562724"/>
                  <a:pt x="281833" y="562724"/>
                </a:cubicBezTo>
                <a:cubicBezTo>
                  <a:pt x="306357" y="562724"/>
                  <a:pt x="326314" y="542800"/>
                  <a:pt x="326314" y="518317"/>
                </a:cubicBezTo>
                <a:cubicBezTo>
                  <a:pt x="326314" y="493833"/>
                  <a:pt x="306357" y="473910"/>
                  <a:pt x="281833" y="473910"/>
                </a:cubicBezTo>
                <a:close/>
                <a:moveTo>
                  <a:pt x="44482" y="473910"/>
                </a:moveTo>
                <a:cubicBezTo>
                  <a:pt x="19957" y="473910"/>
                  <a:pt x="0" y="493833"/>
                  <a:pt x="0" y="518317"/>
                </a:cubicBezTo>
                <a:cubicBezTo>
                  <a:pt x="0" y="542800"/>
                  <a:pt x="19957" y="562724"/>
                  <a:pt x="44482" y="562724"/>
                </a:cubicBezTo>
                <a:cubicBezTo>
                  <a:pt x="69006" y="562724"/>
                  <a:pt x="88963" y="542800"/>
                  <a:pt x="88963" y="518317"/>
                </a:cubicBezTo>
                <a:cubicBezTo>
                  <a:pt x="88963" y="493833"/>
                  <a:pt x="69006" y="473910"/>
                  <a:pt x="44482" y="473910"/>
                </a:cubicBezTo>
                <a:close/>
                <a:moveTo>
                  <a:pt x="519184" y="236955"/>
                </a:moveTo>
                <a:cubicBezTo>
                  <a:pt x="494659" y="236955"/>
                  <a:pt x="474702" y="256879"/>
                  <a:pt x="474702" y="281362"/>
                </a:cubicBezTo>
                <a:cubicBezTo>
                  <a:pt x="474702" y="305846"/>
                  <a:pt x="494659" y="325770"/>
                  <a:pt x="519184" y="325770"/>
                </a:cubicBezTo>
                <a:cubicBezTo>
                  <a:pt x="543708" y="325770"/>
                  <a:pt x="563666" y="305846"/>
                  <a:pt x="563666" y="281362"/>
                </a:cubicBezTo>
                <a:cubicBezTo>
                  <a:pt x="563666" y="256879"/>
                  <a:pt x="543708" y="236955"/>
                  <a:pt x="519184" y="236955"/>
                </a:cubicBezTo>
                <a:close/>
                <a:moveTo>
                  <a:pt x="281833" y="236955"/>
                </a:moveTo>
                <a:cubicBezTo>
                  <a:pt x="257308" y="236955"/>
                  <a:pt x="237351" y="256879"/>
                  <a:pt x="237351" y="281362"/>
                </a:cubicBezTo>
                <a:cubicBezTo>
                  <a:pt x="237351" y="305846"/>
                  <a:pt x="257308" y="325770"/>
                  <a:pt x="281833" y="325770"/>
                </a:cubicBezTo>
                <a:cubicBezTo>
                  <a:pt x="306357" y="325770"/>
                  <a:pt x="326314" y="305846"/>
                  <a:pt x="326314" y="281362"/>
                </a:cubicBezTo>
                <a:cubicBezTo>
                  <a:pt x="326314" y="256879"/>
                  <a:pt x="306357" y="236955"/>
                  <a:pt x="281833" y="236955"/>
                </a:cubicBezTo>
                <a:close/>
                <a:moveTo>
                  <a:pt x="44482" y="236955"/>
                </a:moveTo>
                <a:cubicBezTo>
                  <a:pt x="19957" y="236955"/>
                  <a:pt x="0" y="256879"/>
                  <a:pt x="0" y="281362"/>
                </a:cubicBezTo>
                <a:cubicBezTo>
                  <a:pt x="0" y="305846"/>
                  <a:pt x="19957" y="325770"/>
                  <a:pt x="44482" y="325770"/>
                </a:cubicBezTo>
                <a:cubicBezTo>
                  <a:pt x="69006" y="325770"/>
                  <a:pt x="88963" y="305846"/>
                  <a:pt x="88963" y="281362"/>
                </a:cubicBezTo>
                <a:cubicBezTo>
                  <a:pt x="88963" y="256879"/>
                  <a:pt x="69006" y="236955"/>
                  <a:pt x="44482" y="236955"/>
                </a:cubicBezTo>
                <a:close/>
                <a:moveTo>
                  <a:pt x="519184" y="88864"/>
                </a:moveTo>
                <a:cubicBezTo>
                  <a:pt x="543708" y="88864"/>
                  <a:pt x="563666" y="68940"/>
                  <a:pt x="563666" y="44457"/>
                </a:cubicBezTo>
                <a:cubicBezTo>
                  <a:pt x="563666" y="19973"/>
                  <a:pt x="543708" y="50"/>
                  <a:pt x="519184" y="50"/>
                </a:cubicBezTo>
                <a:cubicBezTo>
                  <a:pt x="494659" y="50"/>
                  <a:pt x="474702" y="19973"/>
                  <a:pt x="474702" y="44457"/>
                </a:cubicBezTo>
                <a:cubicBezTo>
                  <a:pt x="474702" y="68940"/>
                  <a:pt x="494659" y="88864"/>
                  <a:pt x="519184" y="88864"/>
                </a:cubicBezTo>
                <a:close/>
                <a:moveTo>
                  <a:pt x="281833" y="0"/>
                </a:moveTo>
                <a:cubicBezTo>
                  <a:pt x="257308" y="0"/>
                  <a:pt x="237351" y="19924"/>
                  <a:pt x="237351" y="44407"/>
                </a:cubicBezTo>
                <a:cubicBezTo>
                  <a:pt x="237351" y="68891"/>
                  <a:pt x="257308" y="88815"/>
                  <a:pt x="281833" y="88815"/>
                </a:cubicBezTo>
                <a:cubicBezTo>
                  <a:pt x="306357" y="88815"/>
                  <a:pt x="326314" y="68891"/>
                  <a:pt x="326314" y="44407"/>
                </a:cubicBezTo>
                <a:cubicBezTo>
                  <a:pt x="326314" y="19924"/>
                  <a:pt x="306357" y="0"/>
                  <a:pt x="28183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9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EFFECT">
            <a:extLst>
              <a:ext uri="{FF2B5EF4-FFF2-40B4-BE49-F238E27FC236}">
                <a16:creationId xmlns:a16="http://schemas.microsoft.com/office/drawing/2014/main" id="{11D2478E-DFA3-4BCD-85B3-C7C80421D0B0}"/>
              </a:ext>
            </a:extLst>
          </p:cNvPr>
          <p:cNvSpPr/>
          <p:nvPr/>
        </p:nvSpPr>
        <p:spPr>
          <a:xfrm>
            <a:off x="3004758" y="4165431"/>
            <a:ext cx="195641" cy="195315"/>
          </a:xfrm>
          <a:custGeom>
            <a:avLst/>
            <a:gdLst>
              <a:gd name="connsiteX0" fmla="*/ 0 w 154692"/>
              <a:gd name="connsiteY0" fmla="*/ 77217 h 154434"/>
              <a:gd name="connsiteX1" fmla="*/ 154693 w 154692"/>
              <a:gd name="connsiteY1" fmla="*/ 77217 h 154434"/>
              <a:gd name="connsiteX2" fmla="*/ 77346 w 154692"/>
              <a:gd name="connsiteY2" fmla="*/ 0 h 154434"/>
              <a:gd name="connsiteX3" fmla="*/ 77346 w 154692"/>
              <a:gd name="connsiteY3" fmla="*/ 154434 h 15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692" h="154434">
                <a:moveTo>
                  <a:pt x="0" y="77217"/>
                </a:moveTo>
                <a:lnTo>
                  <a:pt x="154693" y="77217"/>
                </a:lnTo>
                <a:moveTo>
                  <a:pt x="77346" y="0"/>
                </a:moveTo>
                <a:lnTo>
                  <a:pt x="77346" y="154434"/>
                </a:lnTo>
              </a:path>
            </a:pathLst>
          </a:custGeom>
          <a:solidFill>
            <a:schemeClr val="bg1">
              <a:lumMod val="85000"/>
            </a:schemeClr>
          </a:solidFill>
          <a:ln w="50836" cap="rnd">
            <a:solidFill>
              <a:schemeClr val="bg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EFFECT">
            <a:extLst>
              <a:ext uri="{FF2B5EF4-FFF2-40B4-BE49-F238E27FC236}">
                <a16:creationId xmlns:a16="http://schemas.microsoft.com/office/drawing/2014/main" id="{567BE4C3-BA07-445C-85FD-B9E7F687B05D}"/>
              </a:ext>
            </a:extLst>
          </p:cNvPr>
          <p:cNvSpPr/>
          <p:nvPr/>
        </p:nvSpPr>
        <p:spPr>
          <a:xfrm>
            <a:off x="9553721" y="2390088"/>
            <a:ext cx="195641" cy="195315"/>
          </a:xfrm>
          <a:custGeom>
            <a:avLst/>
            <a:gdLst>
              <a:gd name="connsiteX0" fmla="*/ 0 w 154692"/>
              <a:gd name="connsiteY0" fmla="*/ 77217 h 154434"/>
              <a:gd name="connsiteX1" fmla="*/ 154693 w 154692"/>
              <a:gd name="connsiteY1" fmla="*/ 77217 h 154434"/>
              <a:gd name="connsiteX2" fmla="*/ 77346 w 154692"/>
              <a:gd name="connsiteY2" fmla="*/ 0 h 154434"/>
              <a:gd name="connsiteX3" fmla="*/ 77346 w 154692"/>
              <a:gd name="connsiteY3" fmla="*/ 154434 h 15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692" h="154434">
                <a:moveTo>
                  <a:pt x="0" y="77217"/>
                </a:moveTo>
                <a:lnTo>
                  <a:pt x="154693" y="77217"/>
                </a:lnTo>
                <a:moveTo>
                  <a:pt x="77346" y="0"/>
                </a:moveTo>
                <a:lnTo>
                  <a:pt x="77346" y="154434"/>
                </a:lnTo>
              </a:path>
            </a:pathLst>
          </a:custGeom>
          <a:solidFill>
            <a:schemeClr val="bg1">
              <a:lumMod val="85000"/>
            </a:schemeClr>
          </a:solidFill>
          <a:ln w="50836" cap="rnd">
            <a:solidFill>
              <a:schemeClr val="bg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47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14:flythrough dir="out"/>
      </p:transition>
    </mc:Choice>
    <mc:Fallback xmlns="">
      <p:transition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4" presetClass="entr" presetSubtype="1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3" dur="3500" fill="hold"/>
                                            <p:tgtEl>
                                              <p:spTgt spid="5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3500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7" dur="3500" fill="hold"/>
                                            <p:tgtEl>
                                              <p:spTgt spid="58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3500" fill="hold"/>
                                            <p:tgtEl>
                                              <p:spTgt spid="5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1" dur="3500" fill="hold"/>
                                            <p:tgtEl>
                                              <p:spTgt spid="6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0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3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-3.7037E-6 L 0.14519 -3.7037E-6 " pathEditMode="relative" rAng="0" ptsTypes="AA">
                                          <p:cBhvr>
                                            <p:cTn id="46" dur="7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25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0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63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3.7037E-6 L -0.13607 3.7037E-6 " pathEditMode="relative" rAng="0" ptsTypes="AA">
                                          <p:cBhvr>
                                            <p:cTn id="51" dur="7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1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10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8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59" dur="7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0" presetID="35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91667E-6 2.22222E-6 L -0.09844 -0.02037 " pathEditMode="relative" rAng="0" ptsTypes="AA">
                                          <p:cBhvr>
                                            <p:cTn id="61" dur="7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922" y="-10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2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10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8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69" dur="7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0" presetID="35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54167E-6 -1.48148E-6 L 0.08945 -0.01435 " pathEditMode="relative" rAng="0" ptsTypes="AA">
                                          <p:cBhvr>
                                            <p:cTn id="71" dur="7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466" y="-71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6" grpId="0" animBg="1"/>
          <p:bldP spid="56" grpId="1" animBg="1"/>
          <p:bldP spid="57" grpId="0" animBg="1"/>
          <p:bldP spid="57" grpId="1" animBg="1"/>
          <p:bldP spid="58" grpId="0" animBg="1"/>
          <p:bldP spid="58" grpId="1" animBg="1"/>
          <p:bldP spid="59" grpId="0" animBg="1"/>
          <p:bldP spid="59" grpId="1" animBg="1"/>
          <p:bldP spid="60" grpId="0" animBg="1"/>
          <p:bldP spid="60" grpId="1" animBg="1"/>
          <p:bldP spid="6" grpId="0"/>
          <p:bldP spid="8" grpId="0"/>
          <p:bldP spid="61" grpId="0" animBg="1"/>
          <p:bldP spid="61" grpId="1" animBg="1"/>
          <p:bldP spid="62" grpId="0" animBg="1"/>
          <p:bldP spid="62" grpId="1" animBg="1"/>
          <p:bldP spid="63" grpId="0" animBg="1"/>
          <p:bldP spid="63" grpId="1" animBg="1"/>
          <p:bldP spid="63" grpId="2" animBg="1"/>
          <p:bldP spid="64" grpId="0" animBg="1"/>
          <p:bldP spid="64" grpId="1" animBg="1"/>
          <p:bldP spid="64" grpId="2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6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1" accel="5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14" presetClass="entr" presetSubtype="1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3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3500" fill="hold"/>
                                            <p:tgtEl>
                                              <p:spTgt spid="5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7" dur="3500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3500" fill="hold"/>
                                            <p:tgtEl>
                                              <p:spTgt spid="58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1" dur="3500" fill="hold"/>
                                            <p:tgtEl>
                                              <p:spTgt spid="5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2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3" dur="3500" fill="hold"/>
                                            <p:tgtEl>
                                              <p:spTgt spid="6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10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63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-3.7037E-6 L 0.14519 -3.7037E-6 " pathEditMode="relative" rAng="0" ptsTypes="AA">
                                          <p:cBhvr>
                                            <p:cTn id="48" dur="7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25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10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3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3.7037E-6 L -0.13607 3.7037E-6 " pathEditMode="relative" rAng="0" ptsTypes="AA">
                                          <p:cBhvr>
                                            <p:cTn id="53" dur="7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1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4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10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8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61" dur="7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2" presetID="35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91667E-6 2.22222E-6 L -0.09844 -0.02037 " pathEditMode="relative" rAng="0" ptsTypes="AA">
                                          <p:cBhvr>
                                            <p:cTn id="63" dur="7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922" y="-10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4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8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71" dur="7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2" presetID="35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54167E-6 -1.48148E-6 L 0.08945 -0.01435 " pathEditMode="relative" rAng="0" ptsTypes="AA">
                                          <p:cBhvr>
                                            <p:cTn id="73" dur="7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466" y="-71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74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65"/>
                    </p:tgtEl>
                  </p:cMediaNode>
                </p:audio>
              </p:childTnLst>
            </p:cTn>
          </p:par>
        </p:tnLst>
        <p:bldLst>
          <p:bldP spid="56" grpId="0" animBg="1"/>
          <p:bldP spid="56" grpId="1" animBg="1"/>
          <p:bldP spid="57" grpId="0" animBg="1"/>
          <p:bldP spid="57" grpId="1" animBg="1"/>
          <p:bldP spid="58" grpId="0" animBg="1"/>
          <p:bldP spid="58" grpId="1" animBg="1"/>
          <p:bldP spid="59" grpId="0" animBg="1"/>
          <p:bldP spid="59" grpId="1" animBg="1"/>
          <p:bldP spid="60" grpId="0" animBg="1"/>
          <p:bldP spid="60" grpId="1" animBg="1"/>
          <p:bldP spid="6" grpId="0"/>
          <p:bldP spid="8" grpId="0"/>
          <p:bldP spid="61" grpId="0" animBg="1"/>
          <p:bldP spid="61" grpId="1" animBg="1"/>
          <p:bldP spid="62" grpId="0" animBg="1"/>
          <p:bldP spid="62" grpId="1" animBg="1"/>
          <p:bldP spid="63" grpId="0" animBg="1"/>
          <p:bldP spid="63" grpId="1" animBg="1"/>
          <p:bldP spid="63" grpId="2" animBg="1"/>
          <p:bldP spid="64" grpId="0" animBg="1"/>
          <p:bldP spid="64" grpId="1" animBg="1"/>
          <p:bldP spid="64" grpId="2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Placeholder 64">
            <a:extLst>
              <a:ext uri="{FF2B5EF4-FFF2-40B4-BE49-F238E27FC236}">
                <a16:creationId xmlns:a16="http://schemas.microsoft.com/office/drawing/2014/main" id="{FAF9F811-0480-43F1-9FD0-22DE588DCAC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/>
      </p:pic>
      <p:sp>
        <p:nvSpPr>
          <p:cNvPr id="46" name="COLOR">
            <a:extLst>
              <a:ext uri="{FF2B5EF4-FFF2-40B4-BE49-F238E27FC236}">
                <a16:creationId xmlns:a16="http://schemas.microsoft.com/office/drawing/2014/main" id="{C2052198-CF7A-4B78-B0D7-F50A71F821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85000"/>
                  <a:lumOff val="15000"/>
                  <a:alpha val="73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HAPE">
            <a:extLst>
              <a:ext uri="{FF2B5EF4-FFF2-40B4-BE49-F238E27FC236}">
                <a16:creationId xmlns:a16="http://schemas.microsoft.com/office/drawing/2014/main" id="{4A1BAD93-EF0E-4B04-A6B9-33993D2B2DA2}"/>
              </a:ext>
            </a:extLst>
          </p:cNvPr>
          <p:cNvSpPr/>
          <p:nvPr/>
        </p:nvSpPr>
        <p:spPr>
          <a:xfrm>
            <a:off x="-3393" y="0"/>
            <a:ext cx="5888722" cy="2006774"/>
          </a:xfrm>
          <a:custGeom>
            <a:avLst/>
            <a:gdLst>
              <a:gd name="connsiteX0" fmla="*/ 0 w 5888722"/>
              <a:gd name="connsiteY0" fmla="*/ 2006775 h 2006774"/>
              <a:gd name="connsiteX1" fmla="*/ 2925053 w 5888722"/>
              <a:gd name="connsiteY1" fmla="*/ 877770 h 2006774"/>
              <a:gd name="connsiteX2" fmla="*/ 5888723 w 5888722"/>
              <a:gd name="connsiteY2" fmla="*/ 0 h 2006774"/>
              <a:gd name="connsiteX3" fmla="*/ 0 w 5888722"/>
              <a:gd name="connsiteY3" fmla="*/ 0 h 2006774"/>
              <a:gd name="connsiteX4" fmla="*/ 0 w 5888722"/>
              <a:gd name="connsiteY4" fmla="*/ 2006775 h 2006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8722" h="2006774">
                <a:moveTo>
                  <a:pt x="0" y="2006775"/>
                </a:moveTo>
                <a:cubicBezTo>
                  <a:pt x="1293407" y="1981125"/>
                  <a:pt x="1956381" y="656640"/>
                  <a:pt x="2925053" y="877770"/>
                </a:cubicBezTo>
                <a:cubicBezTo>
                  <a:pt x="3933017" y="1107810"/>
                  <a:pt x="5406413" y="1188540"/>
                  <a:pt x="5888723" y="0"/>
                </a:cubicBezTo>
                <a:lnTo>
                  <a:pt x="0" y="0"/>
                </a:lnTo>
                <a:lnTo>
                  <a:pt x="0" y="2006775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SHAPE">
            <a:extLst>
              <a:ext uri="{FF2B5EF4-FFF2-40B4-BE49-F238E27FC236}">
                <a16:creationId xmlns:a16="http://schemas.microsoft.com/office/drawing/2014/main" id="{EB2A4DC0-3BB7-42A6-88F0-84B3940A07BE}"/>
              </a:ext>
            </a:extLst>
          </p:cNvPr>
          <p:cNvSpPr/>
          <p:nvPr/>
        </p:nvSpPr>
        <p:spPr>
          <a:xfrm>
            <a:off x="-25331" y="-13247"/>
            <a:ext cx="3364965" cy="1681424"/>
          </a:xfrm>
          <a:custGeom>
            <a:avLst/>
            <a:gdLst>
              <a:gd name="connsiteX0" fmla="*/ 0 w 3364965"/>
              <a:gd name="connsiteY0" fmla="*/ 1681290 h 1681424"/>
              <a:gd name="connsiteX1" fmla="*/ 1582496 w 3364965"/>
              <a:gd name="connsiteY1" fmla="*/ 303210 h 1681424"/>
              <a:gd name="connsiteX2" fmla="*/ 3364965 w 3364965"/>
              <a:gd name="connsiteY2" fmla="*/ 0 h 1681424"/>
              <a:gd name="connsiteX3" fmla="*/ 0 w 3364965"/>
              <a:gd name="connsiteY3" fmla="*/ 0 h 1681424"/>
              <a:gd name="connsiteX4" fmla="*/ 0 w 3364965"/>
              <a:gd name="connsiteY4" fmla="*/ 1681425 h 1681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4965" h="1681424">
                <a:moveTo>
                  <a:pt x="0" y="1681290"/>
                </a:moveTo>
                <a:cubicBezTo>
                  <a:pt x="560355" y="1103220"/>
                  <a:pt x="883741" y="358965"/>
                  <a:pt x="1582496" y="303210"/>
                </a:cubicBezTo>
                <a:cubicBezTo>
                  <a:pt x="2178093" y="255690"/>
                  <a:pt x="2869963" y="240435"/>
                  <a:pt x="3364965" y="0"/>
                </a:cubicBezTo>
                <a:lnTo>
                  <a:pt x="0" y="0"/>
                </a:lnTo>
                <a:lnTo>
                  <a:pt x="0" y="16814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SHAPE">
            <a:extLst>
              <a:ext uri="{FF2B5EF4-FFF2-40B4-BE49-F238E27FC236}">
                <a16:creationId xmlns:a16="http://schemas.microsoft.com/office/drawing/2014/main" id="{D3CF7A9D-E029-4207-8F6F-DE4396668885}"/>
              </a:ext>
            </a:extLst>
          </p:cNvPr>
          <p:cNvSpPr/>
          <p:nvPr/>
        </p:nvSpPr>
        <p:spPr>
          <a:xfrm>
            <a:off x="6912830" y="2747789"/>
            <a:ext cx="5281783" cy="4106160"/>
          </a:xfrm>
          <a:custGeom>
            <a:avLst/>
            <a:gdLst>
              <a:gd name="connsiteX0" fmla="*/ 5281784 w 5281783"/>
              <a:gd name="connsiteY0" fmla="*/ 0 h 4106160"/>
              <a:gd name="connsiteX1" fmla="*/ 2754246 w 5281783"/>
              <a:gd name="connsiteY1" fmla="*/ 2599155 h 4106160"/>
              <a:gd name="connsiteX2" fmla="*/ 0 w 5281783"/>
              <a:gd name="connsiteY2" fmla="*/ 4106160 h 4106160"/>
              <a:gd name="connsiteX3" fmla="*/ 5281650 w 5281783"/>
              <a:gd name="connsiteY3" fmla="*/ 4106160 h 4106160"/>
              <a:gd name="connsiteX4" fmla="*/ 5281650 w 5281783"/>
              <a:gd name="connsiteY4" fmla="*/ 0 h 410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1783" h="4106160">
                <a:moveTo>
                  <a:pt x="5281784" y="0"/>
                </a:moveTo>
                <a:cubicBezTo>
                  <a:pt x="4023484" y="724815"/>
                  <a:pt x="3890754" y="2380995"/>
                  <a:pt x="2754246" y="2599155"/>
                </a:cubicBezTo>
                <a:cubicBezTo>
                  <a:pt x="1631916" y="2814615"/>
                  <a:pt x="211720" y="2965140"/>
                  <a:pt x="0" y="4106160"/>
                </a:cubicBezTo>
                <a:lnTo>
                  <a:pt x="5281650" y="4106160"/>
                </a:lnTo>
                <a:lnTo>
                  <a:pt x="5281650" y="0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SHAPE">
            <a:extLst>
              <a:ext uri="{FF2B5EF4-FFF2-40B4-BE49-F238E27FC236}">
                <a16:creationId xmlns:a16="http://schemas.microsoft.com/office/drawing/2014/main" id="{0C7B2015-2231-4303-B7FD-555EE4967AC8}"/>
              </a:ext>
            </a:extLst>
          </p:cNvPr>
          <p:cNvSpPr/>
          <p:nvPr/>
        </p:nvSpPr>
        <p:spPr>
          <a:xfrm>
            <a:off x="7609227" y="5472089"/>
            <a:ext cx="4609492" cy="1373084"/>
          </a:xfrm>
          <a:custGeom>
            <a:avLst/>
            <a:gdLst>
              <a:gd name="connsiteX0" fmla="*/ 0 w 4609492"/>
              <a:gd name="connsiteY0" fmla="*/ 1373085 h 1373084"/>
              <a:gd name="connsiteX1" fmla="*/ 576558 w 4609492"/>
              <a:gd name="connsiteY1" fmla="*/ 805950 h 1373084"/>
              <a:gd name="connsiteX2" fmla="*/ 637860 w 4609492"/>
              <a:gd name="connsiteY2" fmla="*/ 769635 h 1373084"/>
              <a:gd name="connsiteX3" fmla="*/ 4609493 w 4609492"/>
              <a:gd name="connsiteY3" fmla="*/ 0 h 1373084"/>
              <a:gd name="connsiteX4" fmla="*/ 4609493 w 4609492"/>
              <a:gd name="connsiteY4" fmla="*/ 1373085 h 1373084"/>
              <a:gd name="connsiteX5" fmla="*/ 0 w 4609492"/>
              <a:gd name="connsiteY5" fmla="*/ 1373085 h 1373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09492" h="1373084">
                <a:moveTo>
                  <a:pt x="0" y="1373085"/>
                </a:moveTo>
                <a:cubicBezTo>
                  <a:pt x="124898" y="1159650"/>
                  <a:pt x="313394" y="964440"/>
                  <a:pt x="576558" y="805950"/>
                </a:cubicBezTo>
                <a:cubicBezTo>
                  <a:pt x="596677" y="793800"/>
                  <a:pt x="617201" y="781650"/>
                  <a:pt x="637860" y="769635"/>
                </a:cubicBezTo>
                <a:cubicBezTo>
                  <a:pt x="2428565" y="-273915"/>
                  <a:pt x="3612737" y="841455"/>
                  <a:pt x="4609493" y="0"/>
                </a:cubicBezTo>
                <a:lnTo>
                  <a:pt x="4609493" y="1373085"/>
                </a:lnTo>
                <a:lnTo>
                  <a:pt x="0" y="137308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SHAPE">
            <a:extLst>
              <a:ext uri="{FF2B5EF4-FFF2-40B4-BE49-F238E27FC236}">
                <a16:creationId xmlns:a16="http://schemas.microsoft.com/office/drawing/2014/main" id="{672EF106-FA20-4F49-B502-BFA63315A370}"/>
              </a:ext>
            </a:extLst>
          </p:cNvPr>
          <p:cNvSpPr/>
          <p:nvPr/>
        </p:nvSpPr>
        <p:spPr>
          <a:xfrm>
            <a:off x="9076745" y="6016950"/>
            <a:ext cx="3131101" cy="836864"/>
          </a:xfrm>
          <a:custGeom>
            <a:avLst/>
            <a:gdLst>
              <a:gd name="connsiteX0" fmla="*/ 3131102 w 3131101"/>
              <a:gd name="connsiteY0" fmla="*/ 135 h 836864"/>
              <a:gd name="connsiteX1" fmla="*/ 2083980 w 3131101"/>
              <a:gd name="connsiteY1" fmla="*/ 564975 h 836864"/>
              <a:gd name="connsiteX2" fmla="*/ 0 w 3131101"/>
              <a:gd name="connsiteY2" fmla="*/ 836865 h 836864"/>
              <a:gd name="connsiteX3" fmla="*/ 3131102 w 3131101"/>
              <a:gd name="connsiteY3" fmla="*/ 836865 h 836864"/>
              <a:gd name="connsiteX4" fmla="*/ 3131102 w 3131101"/>
              <a:gd name="connsiteY4" fmla="*/ 0 h 83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1101" h="836864">
                <a:moveTo>
                  <a:pt x="3131102" y="135"/>
                </a:moveTo>
                <a:cubicBezTo>
                  <a:pt x="2816762" y="317655"/>
                  <a:pt x="2506069" y="572265"/>
                  <a:pt x="2083980" y="564975"/>
                </a:cubicBezTo>
                <a:cubicBezTo>
                  <a:pt x="1369832" y="552825"/>
                  <a:pt x="523088" y="481275"/>
                  <a:pt x="0" y="836865"/>
                </a:cubicBezTo>
                <a:lnTo>
                  <a:pt x="3131102" y="836865"/>
                </a:lnTo>
                <a:lnTo>
                  <a:pt x="3131102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TEXT">
            <a:extLst>
              <a:ext uri="{FF2B5EF4-FFF2-40B4-BE49-F238E27FC236}">
                <a16:creationId xmlns:a16="http://schemas.microsoft.com/office/drawing/2014/main" id="{4983B8BE-974A-4FDF-A302-29637B982765}"/>
              </a:ext>
            </a:extLst>
          </p:cNvPr>
          <p:cNvSpPr txBox="1"/>
          <p:nvPr/>
        </p:nvSpPr>
        <p:spPr>
          <a:xfrm>
            <a:off x="7990962" y="1665895"/>
            <a:ext cx="20361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e bold font" pitchFamily="2" charset="0"/>
              </a:rPr>
              <a:t>our</a:t>
            </a:r>
            <a:endParaRPr lang="id-ID" sz="7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e bold font" pitchFamily="2" charset="0"/>
            </a:endParaRPr>
          </a:p>
        </p:txBody>
      </p:sp>
      <p:sp>
        <p:nvSpPr>
          <p:cNvPr id="22" name="TEXT">
            <a:extLst>
              <a:ext uri="{FF2B5EF4-FFF2-40B4-BE49-F238E27FC236}">
                <a16:creationId xmlns:a16="http://schemas.microsoft.com/office/drawing/2014/main" id="{81C77519-4388-45CA-B9FB-58FD549F9624}"/>
              </a:ext>
            </a:extLst>
          </p:cNvPr>
          <p:cNvSpPr txBox="1"/>
          <p:nvPr/>
        </p:nvSpPr>
        <p:spPr>
          <a:xfrm>
            <a:off x="6265334" y="2551720"/>
            <a:ext cx="548740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e bold font" pitchFamily="2" charset="0"/>
              </a:rPr>
              <a:t>portfolio</a:t>
            </a:r>
            <a:endParaRPr lang="id-ID" sz="80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e bold font" pitchFamily="2" charset="0"/>
            </a:endParaRPr>
          </a:p>
        </p:txBody>
      </p:sp>
      <p:sp>
        <p:nvSpPr>
          <p:cNvPr id="23" name="TEXT">
            <a:extLst>
              <a:ext uri="{FF2B5EF4-FFF2-40B4-BE49-F238E27FC236}">
                <a16:creationId xmlns:a16="http://schemas.microsoft.com/office/drawing/2014/main" id="{19298B83-D6B3-45CF-B82B-F9359A03600F}"/>
              </a:ext>
            </a:extLst>
          </p:cNvPr>
          <p:cNvSpPr txBox="1"/>
          <p:nvPr/>
        </p:nvSpPr>
        <p:spPr>
          <a:xfrm>
            <a:off x="6553200" y="3800956"/>
            <a:ext cx="49257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Lorem ipsum Sed </a:t>
            </a:r>
            <a:r>
              <a:rPr lang="en-US" sz="2800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ut</a:t>
            </a:r>
            <a:r>
              <a:rPr lang="en-US" sz="2800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800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perspiciatis</a:t>
            </a:r>
            <a:r>
              <a:rPr lang="en-US" sz="2800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800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unde</a:t>
            </a:r>
            <a:r>
              <a:rPr lang="en-US" sz="2800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800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omnis</a:t>
            </a:r>
            <a:r>
              <a:rPr lang="en-US" sz="2800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800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iste</a:t>
            </a:r>
            <a:r>
              <a:rPr lang="en-US" sz="2800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800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natus</a:t>
            </a:r>
            <a:r>
              <a:rPr lang="en-US" sz="2800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error sit </a:t>
            </a:r>
            <a:r>
              <a:rPr lang="en-US" sz="2800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voluptatem</a:t>
            </a:r>
            <a:endParaRPr lang="en-US" sz="2800" spc="10" dirty="0">
              <a:solidFill>
                <a:schemeClr val="bg1">
                  <a:lumMod val="85000"/>
                </a:schemeClr>
              </a:solidFill>
              <a:latin typeface="Caviar Dreams" panose="020B0402020204020504" pitchFamily="34" charset="0"/>
              <a:ea typeface="MoreLetters" pitchFamily="2" charset="0"/>
            </a:endParaRPr>
          </a:p>
        </p:txBody>
      </p:sp>
      <p:pic>
        <p:nvPicPr>
          <p:cNvPr id="57" name="Picture Placeholder 56">
            <a:extLst>
              <a:ext uri="{FF2B5EF4-FFF2-40B4-BE49-F238E27FC236}">
                <a16:creationId xmlns:a16="http://schemas.microsoft.com/office/drawing/2014/main" id="{E2B2886E-29BA-470F-B55B-8AA9E685597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97C6F0DA-9938-410D-BFA6-A058F94E6BA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0" r="16680"/>
          <a:stretch>
            <a:fillRect/>
          </a:stretch>
        </p:blipFill>
        <p:spPr/>
      </p:pic>
      <p:pic>
        <p:nvPicPr>
          <p:cNvPr id="55" name="Picture Placeholder 54">
            <a:extLst>
              <a:ext uri="{FF2B5EF4-FFF2-40B4-BE49-F238E27FC236}">
                <a16:creationId xmlns:a16="http://schemas.microsoft.com/office/drawing/2014/main" id="{DF83D9C0-99AC-4E8F-8719-C90F3EDCD77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53" name="Picture Placeholder 52">
            <a:extLst>
              <a:ext uri="{FF2B5EF4-FFF2-40B4-BE49-F238E27FC236}">
                <a16:creationId xmlns:a16="http://schemas.microsoft.com/office/drawing/2014/main" id="{FD27CCCB-432C-4371-8B86-97DBA8A91C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3" r="16653"/>
          <a:stretch>
            <a:fillRect/>
          </a:stretch>
        </p:blipFill>
        <p:spPr/>
      </p:pic>
      <p:sp>
        <p:nvSpPr>
          <p:cNvPr id="58" name="EFFECT">
            <a:extLst>
              <a:ext uri="{FF2B5EF4-FFF2-40B4-BE49-F238E27FC236}">
                <a16:creationId xmlns:a16="http://schemas.microsoft.com/office/drawing/2014/main" id="{015950C9-8B4F-46B9-A864-6243A9CEB67F}"/>
              </a:ext>
            </a:extLst>
          </p:cNvPr>
          <p:cNvSpPr/>
          <p:nvPr/>
        </p:nvSpPr>
        <p:spPr>
          <a:xfrm>
            <a:off x="7431752" y="318530"/>
            <a:ext cx="1513020" cy="325769"/>
          </a:xfrm>
          <a:custGeom>
            <a:avLst/>
            <a:gdLst>
              <a:gd name="connsiteX0" fmla="*/ 1513020 w 1513020"/>
              <a:gd name="connsiteY0" fmla="*/ 44407 h 325769"/>
              <a:gd name="connsiteX1" fmla="*/ 1468539 w 1513020"/>
              <a:gd name="connsiteY1" fmla="*/ 0 h 325769"/>
              <a:gd name="connsiteX2" fmla="*/ 1424057 w 1513020"/>
              <a:gd name="connsiteY2" fmla="*/ 44407 h 325769"/>
              <a:gd name="connsiteX3" fmla="*/ 1468539 w 1513020"/>
              <a:gd name="connsiteY3" fmla="*/ 88815 h 325769"/>
              <a:gd name="connsiteX4" fmla="*/ 1513020 w 1513020"/>
              <a:gd name="connsiteY4" fmla="*/ 44407 h 325769"/>
              <a:gd name="connsiteX5" fmla="*/ 88963 w 1513020"/>
              <a:gd name="connsiteY5" fmla="*/ 281362 h 325769"/>
              <a:gd name="connsiteX6" fmla="*/ 44482 w 1513020"/>
              <a:gd name="connsiteY6" fmla="*/ 236955 h 325769"/>
              <a:gd name="connsiteX7" fmla="*/ 0 w 1513020"/>
              <a:gd name="connsiteY7" fmla="*/ 281362 h 325769"/>
              <a:gd name="connsiteX8" fmla="*/ 44482 w 1513020"/>
              <a:gd name="connsiteY8" fmla="*/ 325770 h 325769"/>
              <a:gd name="connsiteX9" fmla="*/ 88963 w 1513020"/>
              <a:gd name="connsiteY9" fmla="*/ 281362 h 325769"/>
              <a:gd name="connsiteX10" fmla="*/ 88963 w 1513020"/>
              <a:gd name="connsiteY10" fmla="*/ 44407 h 325769"/>
              <a:gd name="connsiteX11" fmla="*/ 44482 w 1513020"/>
              <a:gd name="connsiteY11" fmla="*/ 0 h 325769"/>
              <a:gd name="connsiteX12" fmla="*/ 0 w 1513020"/>
              <a:gd name="connsiteY12" fmla="*/ 44407 h 325769"/>
              <a:gd name="connsiteX13" fmla="*/ 44482 w 1513020"/>
              <a:gd name="connsiteY13" fmla="*/ 88815 h 325769"/>
              <a:gd name="connsiteX14" fmla="*/ 88963 w 1513020"/>
              <a:gd name="connsiteY14" fmla="*/ 44407 h 325769"/>
              <a:gd name="connsiteX15" fmla="*/ 326314 w 1513020"/>
              <a:gd name="connsiteY15" fmla="*/ 281362 h 325769"/>
              <a:gd name="connsiteX16" fmla="*/ 281833 w 1513020"/>
              <a:gd name="connsiteY16" fmla="*/ 236955 h 325769"/>
              <a:gd name="connsiteX17" fmla="*/ 237351 w 1513020"/>
              <a:gd name="connsiteY17" fmla="*/ 281362 h 325769"/>
              <a:gd name="connsiteX18" fmla="*/ 281833 w 1513020"/>
              <a:gd name="connsiteY18" fmla="*/ 325770 h 325769"/>
              <a:gd name="connsiteX19" fmla="*/ 326314 w 1513020"/>
              <a:gd name="connsiteY19" fmla="*/ 281362 h 325769"/>
              <a:gd name="connsiteX20" fmla="*/ 326314 w 1513020"/>
              <a:gd name="connsiteY20" fmla="*/ 44407 h 325769"/>
              <a:gd name="connsiteX21" fmla="*/ 281833 w 1513020"/>
              <a:gd name="connsiteY21" fmla="*/ 0 h 325769"/>
              <a:gd name="connsiteX22" fmla="*/ 237351 w 1513020"/>
              <a:gd name="connsiteY22" fmla="*/ 44407 h 325769"/>
              <a:gd name="connsiteX23" fmla="*/ 281833 w 1513020"/>
              <a:gd name="connsiteY23" fmla="*/ 88815 h 325769"/>
              <a:gd name="connsiteX24" fmla="*/ 326314 w 1513020"/>
              <a:gd name="connsiteY24" fmla="*/ 44407 h 325769"/>
              <a:gd name="connsiteX25" fmla="*/ 563666 w 1513020"/>
              <a:gd name="connsiteY25" fmla="*/ 281362 h 325769"/>
              <a:gd name="connsiteX26" fmla="*/ 519184 w 1513020"/>
              <a:gd name="connsiteY26" fmla="*/ 236955 h 325769"/>
              <a:gd name="connsiteX27" fmla="*/ 474702 w 1513020"/>
              <a:gd name="connsiteY27" fmla="*/ 281362 h 325769"/>
              <a:gd name="connsiteX28" fmla="*/ 519184 w 1513020"/>
              <a:gd name="connsiteY28" fmla="*/ 325770 h 325769"/>
              <a:gd name="connsiteX29" fmla="*/ 563666 w 1513020"/>
              <a:gd name="connsiteY29" fmla="*/ 281362 h 325769"/>
              <a:gd name="connsiteX30" fmla="*/ 563666 w 1513020"/>
              <a:gd name="connsiteY30" fmla="*/ 44407 h 325769"/>
              <a:gd name="connsiteX31" fmla="*/ 519184 w 1513020"/>
              <a:gd name="connsiteY31" fmla="*/ 0 h 325769"/>
              <a:gd name="connsiteX32" fmla="*/ 474702 w 1513020"/>
              <a:gd name="connsiteY32" fmla="*/ 44407 h 325769"/>
              <a:gd name="connsiteX33" fmla="*/ 519184 w 1513020"/>
              <a:gd name="connsiteY33" fmla="*/ 88815 h 325769"/>
              <a:gd name="connsiteX34" fmla="*/ 563666 w 1513020"/>
              <a:gd name="connsiteY34" fmla="*/ 44407 h 325769"/>
              <a:gd name="connsiteX35" fmla="*/ 801017 w 1513020"/>
              <a:gd name="connsiteY35" fmla="*/ 281362 h 325769"/>
              <a:gd name="connsiteX36" fmla="*/ 756535 w 1513020"/>
              <a:gd name="connsiteY36" fmla="*/ 236955 h 325769"/>
              <a:gd name="connsiteX37" fmla="*/ 712053 w 1513020"/>
              <a:gd name="connsiteY37" fmla="*/ 281362 h 325769"/>
              <a:gd name="connsiteX38" fmla="*/ 756535 w 1513020"/>
              <a:gd name="connsiteY38" fmla="*/ 325770 h 325769"/>
              <a:gd name="connsiteX39" fmla="*/ 801017 w 1513020"/>
              <a:gd name="connsiteY39" fmla="*/ 281362 h 325769"/>
              <a:gd name="connsiteX40" fmla="*/ 801017 w 1513020"/>
              <a:gd name="connsiteY40" fmla="*/ 44407 h 325769"/>
              <a:gd name="connsiteX41" fmla="*/ 756535 w 1513020"/>
              <a:gd name="connsiteY41" fmla="*/ 0 h 325769"/>
              <a:gd name="connsiteX42" fmla="*/ 712053 w 1513020"/>
              <a:gd name="connsiteY42" fmla="*/ 44407 h 325769"/>
              <a:gd name="connsiteX43" fmla="*/ 756535 w 1513020"/>
              <a:gd name="connsiteY43" fmla="*/ 88815 h 325769"/>
              <a:gd name="connsiteX44" fmla="*/ 801017 w 1513020"/>
              <a:gd name="connsiteY44" fmla="*/ 44407 h 325769"/>
              <a:gd name="connsiteX45" fmla="*/ 1038368 w 1513020"/>
              <a:gd name="connsiteY45" fmla="*/ 281362 h 325769"/>
              <a:gd name="connsiteX46" fmla="*/ 993886 w 1513020"/>
              <a:gd name="connsiteY46" fmla="*/ 236955 h 325769"/>
              <a:gd name="connsiteX47" fmla="*/ 949405 w 1513020"/>
              <a:gd name="connsiteY47" fmla="*/ 281362 h 325769"/>
              <a:gd name="connsiteX48" fmla="*/ 993886 w 1513020"/>
              <a:gd name="connsiteY48" fmla="*/ 325770 h 325769"/>
              <a:gd name="connsiteX49" fmla="*/ 1038368 w 1513020"/>
              <a:gd name="connsiteY49" fmla="*/ 281362 h 325769"/>
              <a:gd name="connsiteX50" fmla="*/ 1038368 w 1513020"/>
              <a:gd name="connsiteY50" fmla="*/ 44407 h 325769"/>
              <a:gd name="connsiteX51" fmla="*/ 993886 w 1513020"/>
              <a:gd name="connsiteY51" fmla="*/ 0 h 325769"/>
              <a:gd name="connsiteX52" fmla="*/ 949405 w 1513020"/>
              <a:gd name="connsiteY52" fmla="*/ 44407 h 325769"/>
              <a:gd name="connsiteX53" fmla="*/ 993886 w 1513020"/>
              <a:gd name="connsiteY53" fmla="*/ 88815 h 325769"/>
              <a:gd name="connsiteX54" fmla="*/ 1038368 w 1513020"/>
              <a:gd name="connsiteY54" fmla="*/ 44407 h 325769"/>
              <a:gd name="connsiteX55" fmla="*/ 1275719 w 1513020"/>
              <a:gd name="connsiteY55" fmla="*/ 281362 h 325769"/>
              <a:gd name="connsiteX56" fmla="*/ 1231237 w 1513020"/>
              <a:gd name="connsiteY56" fmla="*/ 236955 h 325769"/>
              <a:gd name="connsiteX57" fmla="*/ 1186756 w 1513020"/>
              <a:gd name="connsiteY57" fmla="*/ 281362 h 325769"/>
              <a:gd name="connsiteX58" fmla="*/ 1231237 w 1513020"/>
              <a:gd name="connsiteY58" fmla="*/ 325770 h 325769"/>
              <a:gd name="connsiteX59" fmla="*/ 1275719 w 1513020"/>
              <a:gd name="connsiteY59" fmla="*/ 281362 h 325769"/>
              <a:gd name="connsiteX60" fmla="*/ 1275719 w 1513020"/>
              <a:gd name="connsiteY60" fmla="*/ 44407 h 325769"/>
              <a:gd name="connsiteX61" fmla="*/ 1231237 w 1513020"/>
              <a:gd name="connsiteY61" fmla="*/ 0 h 325769"/>
              <a:gd name="connsiteX62" fmla="*/ 1186756 w 1513020"/>
              <a:gd name="connsiteY62" fmla="*/ 44407 h 325769"/>
              <a:gd name="connsiteX63" fmla="*/ 1231237 w 1513020"/>
              <a:gd name="connsiteY63" fmla="*/ 88815 h 325769"/>
              <a:gd name="connsiteX64" fmla="*/ 1275719 w 1513020"/>
              <a:gd name="connsiteY64" fmla="*/ 44407 h 325769"/>
              <a:gd name="connsiteX65" fmla="*/ 1424057 w 1513020"/>
              <a:gd name="connsiteY65" fmla="*/ 281362 h 325769"/>
              <a:gd name="connsiteX66" fmla="*/ 1468539 w 1513020"/>
              <a:gd name="connsiteY66" fmla="*/ 325770 h 325769"/>
              <a:gd name="connsiteX67" fmla="*/ 1513020 w 1513020"/>
              <a:gd name="connsiteY67" fmla="*/ 281362 h 325769"/>
              <a:gd name="connsiteX68" fmla="*/ 1468539 w 1513020"/>
              <a:gd name="connsiteY68" fmla="*/ 236955 h 325769"/>
              <a:gd name="connsiteX69" fmla="*/ 1424057 w 1513020"/>
              <a:gd name="connsiteY69" fmla="*/ 281362 h 325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513020" h="325769">
                <a:moveTo>
                  <a:pt x="1513020" y="44407"/>
                </a:moveTo>
                <a:cubicBezTo>
                  <a:pt x="1513020" y="19924"/>
                  <a:pt x="1493063" y="0"/>
                  <a:pt x="1468539" y="0"/>
                </a:cubicBezTo>
                <a:cubicBezTo>
                  <a:pt x="1444014" y="0"/>
                  <a:pt x="1424057" y="19924"/>
                  <a:pt x="1424057" y="44407"/>
                </a:cubicBezTo>
                <a:cubicBezTo>
                  <a:pt x="1424057" y="68891"/>
                  <a:pt x="1444014" y="88815"/>
                  <a:pt x="1468539" y="88815"/>
                </a:cubicBezTo>
                <a:cubicBezTo>
                  <a:pt x="1493063" y="88815"/>
                  <a:pt x="1513020" y="68891"/>
                  <a:pt x="1513020" y="44407"/>
                </a:cubicBezTo>
                <a:close/>
                <a:moveTo>
                  <a:pt x="88963" y="281362"/>
                </a:moveTo>
                <a:cubicBezTo>
                  <a:pt x="88963" y="256879"/>
                  <a:pt x="69006" y="236955"/>
                  <a:pt x="44482" y="236955"/>
                </a:cubicBezTo>
                <a:cubicBezTo>
                  <a:pt x="19957" y="236955"/>
                  <a:pt x="0" y="256879"/>
                  <a:pt x="0" y="281362"/>
                </a:cubicBezTo>
                <a:cubicBezTo>
                  <a:pt x="0" y="305846"/>
                  <a:pt x="19957" y="325770"/>
                  <a:pt x="44482" y="325770"/>
                </a:cubicBezTo>
                <a:cubicBezTo>
                  <a:pt x="69006" y="325770"/>
                  <a:pt x="88963" y="305846"/>
                  <a:pt x="88963" y="281362"/>
                </a:cubicBezTo>
                <a:close/>
                <a:moveTo>
                  <a:pt x="88963" y="44407"/>
                </a:moveTo>
                <a:cubicBezTo>
                  <a:pt x="88963" y="19924"/>
                  <a:pt x="69006" y="0"/>
                  <a:pt x="44482" y="0"/>
                </a:cubicBezTo>
                <a:cubicBezTo>
                  <a:pt x="19957" y="0"/>
                  <a:pt x="0" y="19924"/>
                  <a:pt x="0" y="44407"/>
                </a:cubicBezTo>
                <a:cubicBezTo>
                  <a:pt x="0" y="68891"/>
                  <a:pt x="19957" y="88815"/>
                  <a:pt x="44482" y="88815"/>
                </a:cubicBezTo>
                <a:cubicBezTo>
                  <a:pt x="69006" y="88815"/>
                  <a:pt x="88963" y="68891"/>
                  <a:pt x="88963" y="44407"/>
                </a:cubicBezTo>
                <a:close/>
                <a:moveTo>
                  <a:pt x="326314" y="281362"/>
                </a:moveTo>
                <a:cubicBezTo>
                  <a:pt x="326314" y="256879"/>
                  <a:pt x="306357" y="236955"/>
                  <a:pt x="281833" y="236955"/>
                </a:cubicBezTo>
                <a:cubicBezTo>
                  <a:pt x="257308" y="236955"/>
                  <a:pt x="237351" y="256879"/>
                  <a:pt x="237351" y="281362"/>
                </a:cubicBezTo>
                <a:cubicBezTo>
                  <a:pt x="237351" y="305846"/>
                  <a:pt x="257308" y="325770"/>
                  <a:pt x="281833" y="325770"/>
                </a:cubicBezTo>
                <a:cubicBezTo>
                  <a:pt x="306357" y="325770"/>
                  <a:pt x="326314" y="305846"/>
                  <a:pt x="326314" y="281362"/>
                </a:cubicBezTo>
                <a:close/>
                <a:moveTo>
                  <a:pt x="326314" y="44407"/>
                </a:moveTo>
                <a:cubicBezTo>
                  <a:pt x="326314" y="19924"/>
                  <a:pt x="306357" y="0"/>
                  <a:pt x="281833" y="0"/>
                </a:cubicBezTo>
                <a:cubicBezTo>
                  <a:pt x="257308" y="0"/>
                  <a:pt x="237351" y="19924"/>
                  <a:pt x="237351" y="44407"/>
                </a:cubicBezTo>
                <a:cubicBezTo>
                  <a:pt x="237351" y="68891"/>
                  <a:pt x="257308" y="88815"/>
                  <a:pt x="281833" y="88815"/>
                </a:cubicBezTo>
                <a:cubicBezTo>
                  <a:pt x="306357" y="88815"/>
                  <a:pt x="326314" y="68891"/>
                  <a:pt x="326314" y="44407"/>
                </a:cubicBezTo>
                <a:close/>
                <a:moveTo>
                  <a:pt x="563666" y="281362"/>
                </a:moveTo>
                <a:cubicBezTo>
                  <a:pt x="563666" y="256879"/>
                  <a:pt x="543708" y="236955"/>
                  <a:pt x="519184" y="236955"/>
                </a:cubicBezTo>
                <a:cubicBezTo>
                  <a:pt x="494659" y="236955"/>
                  <a:pt x="474702" y="256879"/>
                  <a:pt x="474702" y="281362"/>
                </a:cubicBezTo>
                <a:cubicBezTo>
                  <a:pt x="474702" y="305846"/>
                  <a:pt x="494659" y="325770"/>
                  <a:pt x="519184" y="325770"/>
                </a:cubicBezTo>
                <a:cubicBezTo>
                  <a:pt x="543708" y="325770"/>
                  <a:pt x="563666" y="305846"/>
                  <a:pt x="563666" y="281362"/>
                </a:cubicBezTo>
                <a:close/>
                <a:moveTo>
                  <a:pt x="563666" y="44407"/>
                </a:moveTo>
                <a:cubicBezTo>
                  <a:pt x="563666" y="19924"/>
                  <a:pt x="543708" y="0"/>
                  <a:pt x="519184" y="0"/>
                </a:cubicBezTo>
                <a:cubicBezTo>
                  <a:pt x="494659" y="0"/>
                  <a:pt x="474702" y="19924"/>
                  <a:pt x="474702" y="44407"/>
                </a:cubicBezTo>
                <a:cubicBezTo>
                  <a:pt x="474702" y="68891"/>
                  <a:pt x="494659" y="88815"/>
                  <a:pt x="519184" y="88815"/>
                </a:cubicBezTo>
                <a:cubicBezTo>
                  <a:pt x="543708" y="88815"/>
                  <a:pt x="563666" y="68891"/>
                  <a:pt x="563666" y="44407"/>
                </a:cubicBezTo>
                <a:close/>
                <a:moveTo>
                  <a:pt x="801017" y="281362"/>
                </a:moveTo>
                <a:cubicBezTo>
                  <a:pt x="801017" y="256879"/>
                  <a:pt x="781059" y="236955"/>
                  <a:pt x="756535" y="236955"/>
                </a:cubicBezTo>
                <a:cubicBezTo>
                  <a:pt x="732011" y="236955"/>
                  <a:pt x="712053" y="256879"/>
                  <a:pt x="712053" y="281362"/>
                </a:cubicBezTo>
                <a:cubicBezTo>
                  <a:pt x="712053" y="305846"/>
                  <a:pt x="732011" y="325770"/>
                  <a:pt x="756535" y="325770"/>
                </a:cubicBezTo>
                <a:cubicBezTo>
                  <a:pt x="781059" y="325770"/>
                  <a:pt x="801017" y="305846"/>
                  <a:pt x="801017" y="281362"/>
                </a:cubicBezTo>
                <a:close/>
                <a:moveTo>
                  <a:pt x="801017" y="44407"/>
                </a:moveTo>
                <a:cubicBezTo>
                  <a:pt x="801017" y="19924"/>
                  <a:pt x="781059" y="0"/>
                  <a:pt x="756535" y="0"/>
                </a:cubicBezTo>
                <a:cubicBezTo>
                  <a:pt x="732011" y="0"/>
                  <a:pt x="712053" y="19924"/>
                  <a:pt x="712053" y="44407"/>
                </a:cubicBezTo>
                <a:cubicBezTo>
                  <a:pt x="712053" y="68891"/>
                  <a:pt x="732011" y="88815"/>
                  <a:pt x="756535" y="88815"/>
                </a:cubicBezTo>
                <a:cubicBezTo>
                  <a:pt x="781059" y="88815"/>
                  <a:pt x="801017" y="68891"/>
                  <a:pt x="801017" y="44407"/>
                </a:cubicBezTo>
                <a:close/>
                <a:moveTo>
                  <a:pt x="1038368" y="281362"/>
                </a:moveTo>
                <a:cubicBezTo>
                  <a:pt x="1038368" y="256879"/>
                  <a:pt x="1018411" y="236955"/>
                  <a:pt x="993886" y="236955"/>
                </a:cubicBezTo>
                <a:cubicBezTo>
                  <a:pt x="969362" y="236955"/>
                  <a:pt x="949405" y="256879"/>
                  <a:pt x="949405" y="281362"/>
                </a:cubicBezTo>
                <a:cubicBezTo>
                  <a:pt x="949405" y="305846"/>
                  <a:pt x="969362" y="325770"/>
                  <a:pt x="993886" y="325770"/>
                </a:cubicBezTo>
                <a:cubicBezTo>
                  <a:pt x="1018411" y="325770"/>
                  <a:pt x="1038368" y="305846"/>
                  <a:pt x="1038368" y="281362"/>
                </a:cubicBezTo>
                <a:close/>
                <a:moveTo>
                  <a:pt x="1038368" y="44407"/>
                </a:moveTo>
                <a:cubicBezTo>
                  <a:pt x="1038368" y="19924"/>
                  <a:pt x="1018411" y="0"/>
                  <a:pt x="993886" y="0"/>
                </a:cubicBezTo>
                <a:cubicBezTo>
                  <a:pt x="969362" y="0"/>
                  <a:pt x="949405" y="19924"/>
                  <a:pt x="949405" y="44407"/>
                </a:cubicBezTo>
                <a:cubicBezTo>
                  <a:pt x="949405" y="68891"/>
                  <a:pt x="969362" y="88815"/>
                  <a:pt x="993886" y="88815"/>
                </a:cubicBezTo>
                <a:cubicBezTo>
                  <a:pt x="1018411" y="88815"/>
                  <a:pt x="1038368" y="68891"/>
                  <a:pt x="1038368" y="44407"/>
                </a:cubicBezTo>
                <a:close/>
                <a:moveTo>
                  <a:pt x="1275719" y="281362"/>
                </a:moveTo>
                <a:cubicBezTo>
                  <a:pt x="1275719" y="256879"/>
                  <a:pt x="1255762" y="236955"/>
                  <a:pt x="1231237" y="236955"/>
                </a:cubicBezTo>
                <a:cubicBezTo>
                  <a:pt x="1206713" y="236955"/>
                  <a:pt x="1186756" y="256879"/>
                  <a:pt x="1186756" y="281362"/>
                </a:cubicBezTo>
                <a:cubicBezTo>
                  <a:pt x="1186756" y="305846"/>
                  <a:pt x="1206713" y="325770"/>
                  <a:pt x="1231237" y="325770"/>
                </a:cubicBezTo>
                <a:cubicBezTo>
                  <a:pt x="1255762" y="325770"/>
                  <a:pt x="1275719" y="305846"/>
                  <a:pt x="1275719" y="281362"/>
                </a:cubicBezTo>
                <a:close/>
                <a:moveTo>
                  <a:pt x="1275719" y="44407"/>
                </a:moveTo>
                <a:cubicBezTo>
                  <a:pt x="1275719" y="19924"/>
                  <a:pt x="1255762" y="0"/>
                  <a:pt x="1231237" y="0"/>
                </a:cubicBezTo>
                <a:cubicBezTo>
                  <a:pt x="1206713" y="0"/>
                  <a:pt x="1186756" y="19924"/>
                  <a:pt x="1186756" y="44407"/>
                </a:cubicBezTo>
                <a:cubicBezTo>
                  <a:pt x="1186756" y="68891"/>
                  <a:pt x="1206713" y="88815"/>
                  <a:pt x="1231237" y="88815"/>
                </a:cubicBezTo>
                <a:cubicBezTo>
                  <a:pt x="1255762" y="88815"/>
                  <a:pt x="1275719" y="68891"/>
                  <a:pt x="1275719" y="44407"/>
                </a:cubicBezTo>
                <a:close/>
                <a:moveTo>
                  <a:pt x="1424057" y="281362"/>
                </a:moveTo>
                <a:cubicBezTo>
                  <a:pt x="1424057" y="305846"/>
                  <a:pt x="1444014" y="325770"/>
                  <a:pt x="1468539" y="325770"/>
                </a:cubicBezTo>
                <a:cubicBezTo>
                  <a:pt x="1493063" y="325770"/>
                  <a:pt x="1513020" y="305846"/>
                  <a:pt x="1513020" y="281362"/>
                </a:cubicBezTo>
                <a:cubicBezTo>
                  <a:pt x="1513020" y="256879"/>
                  <a:pt x="1493063" y="236955"/>
                  <a:pt x="1468539" y="236955"/>
                </a:cubicBezTo>
                <a:cubicBezTo>
                  <a:pt x="1444014" y="236955"/>
                  <a:pt x="1424057" y="256879"/>
                  <a:pt x="1424057" y="28136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9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EFFECT">
            <a:extLst>
              <a:ext uri="{FF2B5EF4-FFF2-40B4-BE49-F238E27FC236}">
                <a16:creationId xmlns:a16="http://schemas.microsoft.com/office/drawing/2014/main" id="{020904CC-1B66-4A58-9E32-3D58B27A514B}"/>
              </a:ext>
            </a:extLst>
          </p:cNvPr>
          <p:cNvSpPr/>
          <p:nvPr/>
        </p:nvSpPr>
        <p:spPr>
          <a:xfrm>
            <a:off x="9745264" y="5730585"/>
            <a:ext cx="563665" cy="562724"/>
          </a:xfrm>
          <a:custGeom>
            <a:avLst/>
            <a:gdLst>
              <a:gd name="connsiteX0" fmla="*/ 44482 w 563665"/>
              <a:gd name="connsiteY0" fmla="*/ 0 h 562724"/>
              <a:gd name="connsiteX1" fmla="*/ 0 w 563665"/>
              <a:gd name="connsiteY1" fmla="*/ 44407 h 562724"/>
              <a:gd name="connsiteX2" fmla="*/ 44482 w 563665"/>
              <a:gd name="connsiteY2" fmla="*/ 88815 h 562724"/>
              <a:gd name="connsiteX3" fmla="*/ 88963 w 563665"/>
              <a:gd name="connsiteY3" fmla="*/ 44407 h 562724"/>
              <a:gd name="connsiteX4" fmla="*/ 44482 w 563665"/>
              <a:gd name="connsiteY4" fmla="*/ 0 h 562724"/>
              <a:gd name="connsiteX5" fmla="*/ 519184 w 563665"/>
              <a:gd name="connsiteY5" fmla="*/ 473910 h 562724"/>
              <a:gd name="connsiteX6" fmla="*/ 474702 w 563665"/>
              <a:gd name="connsiteY6" fmla="*/ 518317 h 562724"/>
              <a:gd name="connsiteX7" fmla="*/ 519184 w 563665"/>
              <a:gd name="connsiteY7" fmla="*/ 562724 h 562724"/>
              <a:gd name="connsiteX8" fmla="*/ 563666 w 563665"/>
              <a:gd name="connsiteY8" fmla="*/ 518317 h 562724"/>
              <a:gd name="connsiteX9" fmla="*/ 519184 w 563665"/>
              <a:gd name="connsiteY9" fmla="*/ 473910 h 562724"/>
              <a:gd name="connsiteX10" fmla="*/ 281833 w 563665"/>
              <a:gd name="connsiteY10" fmla="*/ 473910 h 562724"/>
              <a:gd name="connsiteX11" fmla="*/ 237351 w 563665"/>
              <a:gd name="connsiteY11" fmla="*/ 518317 h 562724"/>
              <a:gd name="connsiteX12" fmla="*/ 281833 w 563665"/>
              <a:gd name="connsiteY12" fmla="*/ 562724 h 562724"/>
              <a:gd name="connsiteX13" fmla="*/ 326314 w 563665"/>
              <a:gd name="connsiteY13" fmla="*/ 518317 h 562724"/>
              <a:gd name="connsiteX14" fmla="*/ 281833 w 563665"/>
              <a:gd name="connsiteY14" fmla="*/ 473910 h 562724"/>
              <a:gd name="connsiteX15" fmla="*/ 44482 w 563665"/>
              <a:gd name="connsiteY15" fmla="*/ 473910 h 562724"/>
              <a:gd name="connsiteX16" fmla="*/ 0 w 563665"/>
              <a:gd name="connsiteY16" fmla="*/ 518317 h 562724"/>
              <a:gd name="connsiteX17" fmla="*/ 44482 w 563665"/>
              <a:gd name="connsiteY17" fmla="*/ 562724 h 562724"/>
              <a:gd name="connsiteX18" fmla="*/ 88963 w 563665"/>
              <a:gd name="connsiteY18" fmla="*/ 518317 h 562724"/>
              <a:gd name="connsiteX19" fmla="*/ 44482 w 563665"/>
              <a:gd name="connsiteY19" fmla="*/ 473910 h 562724"/>
              <a:gd name="connsiteX20" fmla="*/ 519184 w 563665"/>
              <a:gd name="connsiteY20" fmla="*/ 236955 h 562724"/>
              <a:gd name="connsiteX21" fmla="*/ 474702 w 563665"/>
              <a:gd name="connsiteY21" fmla="*/ 281362 h 562724"/>
              <a:gd name="connsiteX22" fmla="*/ 519184 w 563665"/>
              <a:gd name="connsiteY22" fmla="*/ 325770 h 562724"/>
              <a:gd name="connsiteX23" fmla="*/ 563666 w 563665"/>
              <a:gd name="connsiteY23" fmla="*/ 281362 h 562724"/>
              <a:gd name="connsiteX24" fmla="*/ 519184 w 563665"/>
              <a:gd name="connsiteY24" fmla="*/ 236955 h 562724"/>
              <a:gd name="connsiteX25" fmla="*/ 281833 w 563665"/>
              <a:gd name="connsiteY25" fmla="*/ 236955 h 562724"/>
              <a:gd name="connsiteX26" fmla="*/ 237351 w 563665"/>
              <a:gd name="connsiteY26" fmla="*/ 281362 h 562724"/>
              <a:gd name="connsiteX27" fmla="*/ 281833 w 563665"/>
              <a:gd name="connsiteY27" fmla="*/ 325770 h 562724"/>
              <a:gd name="connsiteX28" fmla="*/ 326314 w 563665"/>
              <a:gd name="connsiteY28" fmla="*/ 281362 h 562724"/>
              <a:gd name="connsiteX29" fmla="*/ 281833 w 563665"/>
              <a:gd name="connsiteY29" fmla="*/ 236955 h 562724"/>
              <a:gd name="connsiteX30" fmla="*/ 44482 w 563665"/>
              <a:gd name="connsiteY30" fmla="*/ 236955 h 562724"/>
              <a:gd name="connsiteX31" fmla="*/ 0 w 563665"/>
              <a:gd name="connsiteY31" fmla="*/ 281362 h 562724"/>
              <a:gd name="connsiteX32" fmla="*/ 44482 w 563665"/>
              <a:gd name="connsiteY32" fmla="*/ 325770 h 562724"/>
              <a:gd name="connsiteX33" fmla="*/ 88963 w 563665"/>
              <a:gd name="connsiteY33" fmla="*/ 281362 h 562724"/>
              <a:gd name="connsiteX34" fmla="*/ 44482 w 563665"/>
              <a:gd name="connsiteY34" fmla="*/ 236955 h 562724"/>
              <a:gd name="connsiteX35" fmla="*/ 519184 w 563665"/>
              <a:gd name="connsiteY35" fmla="*/ 88864 h 562724"/>
              <a:gd name="connsiteX36" fmla="*/ 563666 w 563665"/>
              <a:gd name="connsiteY36" fmla="*/ 44457 h 562724"/>
              <a:gd name="connsiteX37" fmla="*/ 519184 w 563665"/>
              <a:gd name="connsiteY37" fmla="*/ 50 h 562724"/>
              <a:gd name="connsiteX38" fmla="*/ 474702 w 563665"/>
              <a:gd name="connsiteY38" fmla="*/ 44457 h 562724"/>
              <a:gd name="connsiteX39" fmla="*/ 519184 w 563665"/>
              <a:gd name="connsiteY39" fmla="*/ 88864 h 562724"/>
              <a:gd name="connsiteX40" fmla="*/ 281833 w 563665"/>
              <a:gd name="connsiteY40" fmla="*/ 0 h 562724"/>
              <a:gd name="connsiteX41" fmla="*/ 237351 w 563665"/>
              <a:gd name="connsiteY41" fmla="*/ 44407 h 562724"/>
              <a:gd name="connsiteX42" fmla="*/ 281833 w 563665"/>
              <a:gd name="connsiteY42" fmla="*/ 88815 h 562724"/>
              <a:gd name="connsiteX43" fmla="*/ 326314 w 563665"/>
              <a:gd name="connsiteY43" fmla="*/ 44407 h 562724"/>
              <a:gd name="connsiteX44" fmla="*/ 281833 w 563665"/>
              <a:gd name="connsiteY44" fmla="*/ 0 h 5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63665" h="562724">
                <a:moveTo>
                  <a:pt x="44482" y="0"/>
                </a:moveTo>
                <a:cubicBezTo>
                  <a:pt x="19957" y="0"/>
                  <a:pt x="0" y="19924"/>
                  <a:pt x="0" y="44407"/>
                </a:cubicBezTo>
                <a:cubicBezTo>
                  <a:pt x="0" y="68891"/>
                  <a:pt x="19957" y="88815"/>
                  <a:pt x="44482" y="88815"/>
                </a:cubicBezTo>
                <a:cubicBezTo>
                  <a:pt x="69006" y="88815"/>
                  <a:pt x="88963" y="68891"/>
                  <a:pt x="88963" y="44407"/>
                </a:cubicBezTo>
                <a:cubicBezTo>
                  <a:pt x="88963" y="19924"/>
                  <a:pt x="69006" y="0"/>
                  <a:pt x="44482" y="0"/>
                </a:cubicBezTo>
                <a:close/>
                <a:moveTo>
                  <a:pt x="519184" y="473910"/>
                </a:moveTo>
                <a:cubicBezTo>
                  <a:pt x="494659" y="473910"/>
                  <a:pt x="474702" y="493833"/>
                  <a:pt x="474702" y="518317"/>
                </a:cubicBezTo>
                <a:cubicBezTo>
                  <a:pt x="474702" y="542800"/>
                  <a:pt x="494659" y="562724"/>
                  <a:pt x="519184" y="562724"/>
                </a:cubicBezTo>
                <a:cubicBezTo>
                  <a:pt x="543708" y="562724"/>
                  <a:pt x="563666" y="542800"/>
                  <a:pt x="563666" y="518317"/>
                </a:cubicBezTo>
                <a:cubicBezTo>
                  <a:pt x="563666" y="493833"/>
                  <a:pt x="543708" y="473910"/>
                  <a:pt x="519184" y="473910"/>
                </a:cubicBezTo>
                <a:close/>
                <a:moveTo>
                  <a:pt x="281833" y="473910"/>
                </a:moveTo>
                <a:cubicBezTo>
                  <a:pt x="257308" y="473910"/>
                  <a:pt x="237351" y="493833"/>
                  <a:pt x="237351" y="518317"/>
                </a:cubicBezTo>
                <a:cubicBezTo>
                  <a:pt x="237351" y="542800"/>
                  <a:pt x="257308" y="562724"/>
                  <a:pt x="281833" y="562724"/>
                </a:cubicBezTo>
                <a:cubicBezTo>
                  <a:pt x="306357" y="562724"/>
                  <a:pt x="326314" y="542800"/>
                  <a:pt x="326314" y="518317"/>
                </a:cubicBezTo>
                <a:cubicBezTo>
                  <a:pt x="326314" y="493833"/>
                  <a:pt x="306357" y="473910"/>
                  <a:pt x="281833" y="473910"/>
                </a:cubicBezTo>
                <a:close/>
                <a:moveTo>
                  <a:pt x="44482" y="473910"/>
                </a:moveTo>
                <a:cubicBezTo>
                  <a:pt x="19957" y="473910"/>
                  <a:pt x="0" y="493833"/>
                  <a:pt x="0" y="518317"/>
                </a:cubicBezTo>
                <a:cubicBezTo>
                  <a:pt x="0" y="542800"/>
                  <a:pt x="19957" y="562724"/>
                  <a:pt x="44482" y="562724"/>
                </a:cubicBezTo>
                <a:cubicBezTo>
                  <a:pt x="69006" y="562724"/>
                  <a:pt x="88963" y="542800"/>
                  <a:pt x="88963" y="518317"/>
                </a:cubicBezTo>
                <a:cubicBezTo>
                  <a:pt x="88963" y="493833"/>
                  <a:pt x="69006" y="473910"/>
                  <a:pt x="44482" y="473910"/>
                </a:cubicBezTo>
                <a:close/>
                <a:moveTo>
                  <a:pt x="519184" y="236955"/>
                </a:moveTo>
                <a:cubicBezTo>
                  <a:pt x="494659" y="236955"/>
                  <a:pt x="474702" y="256879"/>
                  <a:pt x="474702" y="281362"/>
                </a:cubicBezTo>
                <a:cubicBezTo>
                  <a:pt x="474702" y="305846"/>
                  <a:pt x="494659" y="325770"/>
                  <a:pt x="519184" y="325770"/>
                </a:cubicBezTo>
                <a:cubicBezTo>
                  <a:pt x="543708" y="325770"/>
                  <a:pt x="563666" y="305846"/>
                  <a:pt x="563666" y="281362"/>
                </a:cubicBezTo>
                <a:cubicBezTo>
                  <a:pt x="563666" y="256879"/>
                  <a:pt x="543708" y="236955"/>
                  <a:pt x="519184" y="236955"/>
                </a:cubicBezTo>
                <a:close/>
                <a:moveTo>
                  <a:pt x="281833" y="236955"/>
                </a:moveTo>
                <a:cubicBezTo>
                  <a:pt x="257308" y="236955"/>
                  <a:pt x="237351" y="256879"/>
                  <a:pt x="237351" y="281362"/>
                </a:cubicBezTo>
                <a:cubicBezTo>
                  <a:pt x="237351" y="305846"/>
                  <a:pt x="257308" y="325770"/>
                  <a:pt x="281833" y="325770"/>
                </a:cubicBezTo>
                <a:cubicBezTo>
                  <a:pt x="306357" y="325770"/>
                  <a:pt x="326314" y="305846"/>
                  <a:pt x="326314" y="281362"/>
                </a:cubicBezTo>
                <a:cubicBezTo>
                  <a:pt x="326314" y="256879"/>
                  <a:pt x="306357" y="236955"/>
                  <a:pt x="281833" y="236955"/>
                </a:cubicBezTo>
                <a:close/>
                <a:moveTo>
                  <a:pt x="44482" y="236955"/>
                </a:moveTo>
                <a:cubicBezTo>
                  <a:pt x="19957" y="236955"/>
                  <a:pt x="0" y="256879"/>
                  <a:pt x="0" y="281362"/>
                </a:cubicBezTo>
                <a:cubicBezTo>
                  <a:pt x="0" y="305846"/>
                  <a:pt x="19957" y="325770"/>
                  <a:pt x="44482" y="325770"/>
                </a:cubicBezTo>
                <a:cubicBezTo>
                  <a:pt x="69006" y="325770"/>
                  <a:pt x="88963" y="305846"/>
                  <a:pt x="88963" y="281362"/>
                </a:cubicBezTo>
                <a:cubicBezTo>
                  <a:pt x="88963" y="256879"/>
                  <a:pt x="69006" y="236955"/>
                  <a:pt x="44482" y="236955"/>
                </a:cubicBezTo>
                <a:close/>
                <a:moveTo>
                  <a:pt x="519184" y="88864"/>
                </a:moveTo>
                <a:cubicBezTo>
                  <a:pt x="543708" y="88864"/>
                  <a:pt x="563666" y="68940"/>
                  <a:pt x="563666" y="44457"/>
                </a:cubicBezTo>
                <a:cubicBezTo>
                  <a:pt x="563666" y="19973"/>
                  <a:pt x="543708" y="50"/>
                  <a:pt x="519184" y="50"/>
                </a:cubicBezTo>
                <a:cubicBezTo>
                  <a:pt x="494659" y="50"/>
                  <a:pt x="474702" y="19973"/>
                  <a:pt x="474702" y="44457"/>
                </a:cubicBezTo>
                <a:cubicBezTo>
                  <a:pt x="474702" y="68940"/>
                  <a:pt x="494659" y="88864"/>
                  <a:pt x="519184" y="88864"/>
                </a:cubicBezTo>
                <a:close/>
                <a:moveTo>
                  <a:pt x="281833" y="0"/>
                </a:moveTo>
                <a:cubicBezTo>
                  <a:pt x="257308" y="0"/>
                  <a:pt x="237351" y="19924"/>
                  <a:pt x="237351" y="44407"/>
                </a:cubicBezTo>
                <a:cubicBezTo>
                  <a:pt x="237351" y="68891"/>
                  <a:pt x="257308" y="88815"/>
                  <a:pt x="281833" y="88815"/>
                </a:cubicBezTo>
                <a:cubicBezTo>
                  <a:pt x="306357" y="88815"/>
                  <a:pt x="326314" y="68891"/>
                  <a:pt x="326314" y="44407"/>
                </a:cubicBezTo>
                <a:cubicBezTo>
                  <a:pt x="326314" y="19924"/>
                  <a:pt x="306357" y="0"/>
                  <a:pt x="28183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9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EFFECT">
            <a:extLst>
              <a:ext uri="{FF2B5EF4-FFF2-40B4-BE49-F238E27FC236}">
                <a16:creationId xmlns:a16="http://schemas.microsoft.com/office/drawing/2014/main" id="{AAAB093D-2612-4CEE-9359-65AE4DE5ADCF}"/>
              </a:ext>
            </a:extLst>
          </p:cNvPr>
          <p:cNvSpPr/>
          <p:nvPr/>
        </p:nvSpPr>
        <p:spPr>
          <a:xfrm>
            <a:off x="4364107" y="5628165"/>
            <a:ext cx="407248" cy="406569"/>
          </a:xfrm>
          <a:custGeom>
            <a:avLst/>
            <a:gdLst>
              <a:gd name="connsiteX0" fmla="*/ 0 w 154692"/>
              <a:gd name="connsiteY0" fmla="*/ 77217 h 154434"/>
              <a:gd name="connsiteX1" fmla="*/ 154693 w 154692"/>
              <a:gd name="connsiteY1" fmla="*/ 77217 h 154434"/>
              <a:gd name="connsiteX2" fmla="*/ 77346 w 154692"/>
              <a:gd name="connsiteY2" fmla="*/ 0 h 154434"/>
              <a:gd name="connsiteX3" fmla="*/ 77346 w 154692"/>
              <a:gd name="connsiteY3" fmla="*/ 154434 h 15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692" h="154434">
                <a:moveTo>
                  <a:pt x="0" y="77217"/>
                </a:moveTo>
                <a:lnTo>
                  <a:pt x="154693" y="77217"/>
                </a:lnTo>
                <a:moveTo>
                  <a:pt x="77346" y="0"/>
                </a:moveTo>
                <a:lnTo>
                  <a:pt x="77346" y="154434"/>
                </a:lnTo>
              </a:path>
            </a:pathLst>
          </a:custGeom>
          <a:solidFill>
            <a:schemeClr val="bg1">
              <a:lumMod val="85000"/>
            </a:schemeClr>
          </a:solidFill>
          <a:ln w="50836" cap="rnd">
            <a:solidFill>
              <a:schemeClr val="bg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EFFECT">
            <a:extLst>
              <a:ext uri="{FF2B5EF4-FFF2-40B4-BE49-F238E27FC236}">
                <a16:creationId xmlns:a16="http://schemas.microsoft.com/office/drawing/2014/main" id="{1C0F117B-85F6-43B6-B487-FD21670CA957}"/>
              </a:ext>
            </a:extLst>
          </p:cNvPr>
          <p:cNvSpPr/>
          <p:nvPr/>
        </p:nvSpPr>
        <p:spPr>
          <a:xfrm>
            <a:off x="11145674" y="1931278"/>
            <a:ext cx="333229" cy="332674"/>
          </a:xfrm>
          <a:custGeom>
            <a:avLst/>
            <a:gdLst>
              <a:gd name="connsiteX0" fmla="*/ 0 w 154692"/>
              <a:gd name="connsiteY0" fmla="*/ 77217 h 154434"/>
              <a:gd name="connsiteX1" fmla="*/ 154693 w 154692"/>
              <a:gd name="connsiteY1" fmla="*/ 77217 h 154434"/>
              <a:gd name="connsiteX2" fmla="*/ 77346 w 154692"/>
              <a:gd name="connsiteY2" fmla="*/ 0 h 154434"/>
              <a:gd name="connsiteX3" fmla="*/ 77346 w 154692"/>
              <a:gd name="connsiteY3" fmla="*/ 154434 h 15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692" h="154434">
                <a:moveTo>
                  <a:pt x="0" y="77217"/>
                </a:moveTo>
                <a:lnTo>
                  <a:pt x="154693" y="77217"/>
                </a:lnTo>
                <a:moveTo>
                  <a:pt x="77346" y="0"/>
                </a:moveTo>
                <a:lnTo>
                  <a:pt x="77346" y="154434"/>
                </a:lnTo>
              </a:path>
            </a:pathLst>
          </a:custGeom>
          <a:solidFill>
            <a:schemeClr val="bg1">
              <a:lumMod val="85000"/>
            </a:schemeClr>
          </a:solidFill>
          <a:ln w="50836" cap="rnd">
            <a:solidFill>
              <a:schemeClr val="bg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916137"/>
      </p:ext>
    </p:extLst>
  </p:cSld>
  <p:clrMapOvr>
    <a:masterClrMapping/>
  </p:clrMapOvr>
  <p:transition advClick="0" advTm="0">
    <p:comb dir="vert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350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1" dur="350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2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3" dur="350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5" dur="350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350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63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58333E-6 1.11111E-6 L 0.14519 1.11111E-6 " pathEditMode="relative" rAng="0" ptsTypes="AA">
                                          <p:cBhvr>
                                            <p:cTn id="52" dur="7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25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10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3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16667E-6 -3.7037E-7 L -0.13607 -3.7037E-7 " pathEditMode="relative" rAng="0" ptsTypes="AA">
                                          <p:cBhvr>
                                            <p:cTn id="57" dur="7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1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8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10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8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65" dur="7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35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6.25E-7 -1.48148E-6 L 0.07083 -0.12523 " pathEditMode="relative" rAng="0" ptsTypes="AA">
                                          <p:cBhvr>
                                            <p:cTn id="67" dur="7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42" y="-627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8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10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8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75" dur="7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6" presetID="35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58333E-6 2.96296E-6 L -0.07226 -0.06297 " pathEditMode="relative" rAng="0" ptsTypes="AA">
                                          <p:cBhvr>
                                            <p:cTn id="77" dur="7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620" y="-314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" grpId="0" animBg="1"/>
          <p:bldP spid="47" grpId="1" animBg="1"/>
          <p:bldP spid="48" grpId="0" animBg="1"/>
          <p:bldP spid="48" grpId="1" animBg="1"/>
          <p:bldP spid="49" grpId="0" animBg="1"/>
          <p:bldP spid="49" grpId="1" animBg="1"/>
          <p:bldP spid="50" grpId="0" animBg="1"/>
          <p:bldP spid="50" grpId="1" animBg="1"/>
          <p:bldP spid="51" grpId="0" animBg="1"/>
          <p:bldP spid="51" grpId="1" animBg="1"/>
          <p:bldP spid="21" grpId="0"/>
          <p:bldP spid="22" grpId="0"/>
          <p:bldP spid="23" grpId="0"/>
          <p:bldP spid="58" grpId="0" animBg="1"/>
          <p:bldP spid="58" grpId="1" animBg="1"/>
          <p:bldP spid="59" grpId="0" animBg="1"/>
          <p:bldP spid="59" grpId="1" animBg="1"/>
          <p:bldP spid="60" grpId="0" animBg="1"/>
          <p:bldP spid="60" grpId="1" animBg="1"/>
          <p:bldP spid="60" grpId="2" animBg="1"/>
          <p:bldP spid="61" grpId="0" animBg="1"/>
          <p:bldP spid="61" grpId="1" animBg="1"/>
          <p:bldP spid="61" grpId="2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1000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350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1" dur="350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2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3" dur="350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5" dur="350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350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63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58333E-6 1.11111E-6 L 0.14519 1.11111E-6 " pathEditMode="relative" rAng="0" ptsTypes="AA">
                                          <p:cBhvr>
                                            <p:cTn id="52" dur="7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25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10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3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16667E-6 -3.7037E-7 L -0.13607 -3.7037E-7 " pathEditMode="relative" rAng="0" ptsTypes="AA">
                                          <p:cBhvr>
                                            <p:cTn id="57" dur="7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1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8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10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8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65" dur="7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35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6.25E-7 -1.48148E-6 L 0.07083 -0.12523 " pathEditMode="relative" rAng="0" ptsTypes="AA">
                                          <p:cBhvr>
                                            <p:cTn id="67" dur="7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42" y="-627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8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10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8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75" dur="7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6" presetID="35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58333E-6 2.96296E-6 L -0.07226 -0.06297 " pathEditMode="relative" rAng="0" ptsTypes="AA">
                                          <p:cBhvr>
                                            <p:cTn id="77" dur="7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620" y="-314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" grpId="0" animBg="1"/>
          <p:bldP spid="47" grpId="1" animBg="1"/>
          <p:bldP spid="48" grpId="0" animBg="1"/>
          <p:bldP spid="48" grpId="1" animBg="1"/>
          <p:bldP spid="49" grpId="0" animBg="1"/>
          <p:bldP spid="49" grpId="1" animBg="1"/>
          <p:bldP spid="50" grpId="0" animBg="1"/>
          <p:bldP spid="50" grpId="1" animBg="1"/>
          <p:bldP spid="51" grpId="0" animBg="1"/>
          <p:bldP spid="51" grpId="1" animBg="1"/>
          <p:bldP spid="21" grpId="0"/>
          <p:bldP spid="22" grpId="0"/>
          <p:bldP spid="23" grpId="0"/>
          <p:bldP spid="58" grpId="0" animBg="1"/>
          <p:bldP spid="58" grpId="1" animBg="1"/>
          <p:bldP spid="59" grpId="0" animBg="1"/>
          <p:bldP spid="59" grpId="1" animBg="1"/>
          <p:bldP spid="60" grpId="0" animBg="1"/>
          <p:bldP spid="60" grpId="1" animBg="1"/>
          <p:bldP spid="60" grpId="2" animBg="1"/>
          <p:bldP spid="61" grpId="0" animBg="1"/>
          <p:bldP spid="61" grpId="1" animBg="1"/>
          <p:bldP spid="61" grpId="2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id="{73FC9063-C5F3-43D2-9707-B22CABBD112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/>
      </p:pic>
      <p:sp>
        <p:nvSpPr>
          <p:cNvPr id="35" name="COLOR">
            <a:extLst>
              <a:ext uri="{FF2B5EF4-FFF2-40B4-BE49-F238E27FC236}">
                <a16:creationId xmlns:a16="http://schemas.microsoft.com/office/drawing/2014/main" id="{519E2DC1-D9EE-4AB5-A6E1-FBACC2A6EB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85000"/>
                  <a:lumOff val="15000"/>
                  <a:alpha val="73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HAPE">
            <a:extLst>
              <a:ext uri="{FF2B5EF4-FFF2-40B4-BE49-F238E27FC236}">
                <a16:creationId xmlns:a16="http://schemas.microsoft.com/office/drawing/2014/main" id="{C0E010FA-B49B-40AC-84B6-B39603E8FB16}"/>
              </a:ext>
            </a:extLst>
          </p:cNvPr>
          <p:cNvSpPr/>
          <p:nvPr/>
        </p:nvSpPr>
        <p:spPr>
          <a:xfrm>
            <a:off x="-3393" y="0"/>
            <a:ext cx="5888722" cy="2006774"/>
          </a:xfrm>
          <a:custGeom>
            <a:avLst/>
            <a:gdLst>
              <a:gd name="connsiteX0" fmla="*/ 0 w 5888722"/>
              <a:gd name="connsiteY0" fmla="*/ 2006775 h 2006774"/>
              <a:gd name="connsiteX1" fmla="*/ 2925053 w 5888722"/>
              <a:gd name="connsiteY1" fmla="*/ 877770 h 2006774"/>
              <a:gd name="connsiteX2" fmla="*/ 5888723 w 5888722"/>
              <a:gd name="connsiteY2" fmla="*/ 0 h 2006774"/>
              <a:gd name="connsiteX3" fmla="*/ 0 w 5888722"/>
              <a:gd name="connsiteY3" fmla="*/ 0 h 2006774"/>
              <a:gd name="connsiteX4" fmla="*/ 0 w 5888722"/>
              <a:gd name="connsiteY4" fmla="*/ 2006775 h 2006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8722" h="2006774">
                <a:moveTo>
                  <a:pt x="0" y="2006775"/>
                </a:moveTo>
                <a:cubicBezTo>
                  <a:pt x="1293407" y="1981125"/>
                  <a:pt x="1956381" y="656640"/>
                  <a:pt x="2925053" y="877770"/>
                </a:cubicBezTo>
                <a:cubicBezTo>
                  <a:pt x="3933017" y="1107810"/>
                  <a:pt x="5406413" y="1188540"/>
                  <a:pt x="5888723" y="0"/>
                </a:cubicBezTo>
                <a:lnTo>
                  <a:pt x="0" y="0"/>
                </a:lnTo>
                <a:lnTo>
                  <a:pt x="0" y="2006775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SHAPE">
            <a:extLst>
              <a:ext uri="{FF2B5EF4-FFF2-40B4-BE49-F238E27FC236}">
                <a16:creationId xmlns:a16="http://schemas.microsoft.com/office/drawing/2014/main" id="{B45EBB0F-ACBE-4E0E-8510-38768AF36BED}"/>
              </a:ext>
            </a:extLst>
          </p:cNvPr>
          <p:cNvSpPr/>
          <p:nvPr/>
        </p:nvSpPr>
        <p:spPr>
          <a:xfrm>
            <a:off x="-25331" y="-13247"/>
            <a:ext cx="3364965" cy="1681424"/>
          </a:xfrm>
          <a:custGeom>
            <a:avLst/>
            <a:gdLst>
              <a:gd name="connsiteX0" fmla="*/ 0 w 3364965"/>
              <a:gd name="connsiteY0" fmla="*/ 1681290 h 1681424"/>
              <a:gd name="connsiteX1" fmla="*/ 1582496 w 3364965"/>
              <a:gd name="connsiteY1" fmla="*/ 303210 h 1681424"/>
              <a:gd name="connsiteX2" fmla="*/ 3364965 w 3364965"/>
              <a:gd name="connsiteY2" fmla="*/ 0 h 1681424"/>
              <a:gd name="connsiteX3" fmla="*/ 0 w 3364965"/>
              <a:gd name="connsiteY3" fmla="*/ 0 h 1681424"/>
              <a:gd name="connsiteX4" fmla="*/ 0 w 3364965"/>
              <a:gd name="connsiteY4" fmla="*/ 1681425 h 1681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4965" h="1681424">
                <a:moveTo>
                  <a:pt x="0" y="1681290"/>
                </a:moveTo>
                <a:cubicBezTo>
                  <a:pt x="560355" y="1103220"/>
                  <a:pt x="883741" y="358965"/>
                  <a:pt x="1582496" y="303210"/>
                </a:cubicBezTo>
                <a:cubicBezTo>
                  <a:pt x="2178093" y="255690"/>
                  <a:pt x="2869963" y="240435"/>
                  <a:pt x="3364965" y="0"/>
                </a:cubicBezTo>
                <a:lnTo>
                  <a:pt x="0" y="0"/>
                </a:lnTo>
                <a:lnTo>
                  <a:pt x="0" y="16814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SHAPE">
            <a:extLst>
              <a:ext uri="{FF2B5EF4-FFF2-40B4-BE49-F238E27FC236}">
                <a16:creationId xmlns:a16="http://schemas.microsoft.com/office/drawing/2014/main" id="{141F915A-DDA4-455B-A11F-59D31637F346}"/>
              </a:ext>
            </a:extLst>
          </p:cNvPr>
          <p:cNvSpPr/>
          <p:nvPr/>
        </p:nvSpPr>
        <p:spPr>
          <a:xfrm>
            <a:off x="6912830" y="2747789"/>
            <a:ext cx="5281783" cy="4106160"/>
          </a:xfrm>
          <a:custGeom>
            <a:avLst/>
            <a:gdLst>
              <a:gd name="connsiteX0" fmla="*/ 5281784 w 5281783"/>
              <a:gd name="connsiteY0" fmla="*/ 0 h 4106160"/>
              <a:gd name="connsiteX1" fmla="*/ 2754246 w 5281783"/>
              <a:gd name="connsiteY1" fmla="*/ 2599155 h 4106160"/>
              <a:gd name="connsiteX2" fmla="*/ 0 w 5281783"/>
              <a:gd name="connsiteY2" fmla="*/ 4106160 h 4106160"/>
              <a:gd name="connsiteX3" fmla="*/ 5281650 w 5281783"/>
              <a:gd name="connsiteY3" fmla="*/ 4106160 h 4106160"/>
              <a:gd name="connsiteX4" fmla="*/ 5281650 w 5281783"/>
              <a:gd name="connsiteY4" fmla="*/ 0 h 410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1783" h="4106160">
                <a:moveTo>
                  <a:pt x="5281784" y="0"/>
                </a:moveTo>
                <a:cubicBezTo>
                  <a:pt x="4023484" y="724815"/>
                  <a:pt x="3890754" y="2380995"/>
                  <a:pt x="2754246" y="2599155"/>
                </a:cubicBezTo>
                <a:cubicBezTo>
                  <a:pt x="1631916" y="2814615"/>
                  <a:pt x="211720" y="2965140"/>
                  <a:pt x="0" y="4106160"/>
                </a:cubicBezTo>
                <a:lnTo>
                  <a:pt x="5281650" y="4106160"/>
                </a:lnTo>
                <a:lnTo>
                  <a:pt x="5281650" y="0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SHAPE">
            <a:extLst>
              <a:ext uri="{FF2B5EF4-FFF2-40B4-BE49-F238E27FC236}">
                <a16:creationId xmlns:a16="http://schemas.microsoft.com/office/drawing/2014/main" id="{797D0D21-628D-483F-8C25-29FB5DC2B790}"/>
              </a:ext>
            </a:extLst>
          </p:cNvPr>
          <p:cNvSpPr/>
          <p:nvPr/>
        </p:nvSpPr>
        <p:spPr>
          <a:xfrm>
            <a:off x="7609227" y="5472089"/>
            <a:ext cx="4609492" cy="1373084"/>
          </a:xfrm>
          <a:custGeom>
            <a:avLst/>
            <a:gdLst>
              <a:gd name="connsiteX0" fmla="*/ 0 w 4609492"/>
              <a:gd name="connsiteY0" fmla="*/ 1373085 h 1373084"/>
              <a:gd name="connsiteX1" fmla="*/ 576558 w 4609492"/>
              <a:gd name="connsiteY1" fmla="*/ 805950 h 1373084"/>
              <a:gd name="connsiteX2" fmla="*/ 637860 w 4609492"/>
              <a:gd name="connsiteY2" fmla="*/ 769635 h 1373084"/>
              <a:gd name="connsiteX3" fmla="*/ 4609493 w 4609492"/>
              <a:gd name="connsiteY3" fmla="*/ 0 h 1373084"/>
              <a:gd name="connsiteX4" fmla="*/ 4609493 w 4609492"/>
              <a:gd name="connsiteY4" fmla="*/ 1373085 h 1373084"/>
              <a:gd name="connsiteX5" fmla="*/ 0 w 4609492"/>
              <a:gd name="connsiteY5" fmla="*/ 1373085 h 1373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09492" h="1373084">
                <a:moveTo>
                  <a:pt x="0" y="1373085"/>
                </a:moveTo>
                <a:cubicBezTo>
                  <a:pt x="124898" y="1159650"/>
                  <a:pt x="313394" y="964440"/>
                  <a:pt x="576558" y="805950"/>
                </a:cubicBezTo>
                <a:cubicBezTo>
                  <a:pt x="596677" y="793800"/>
                  <a:pt x="617201" y="781650"/>
                  <a:pt x="637860" y="769635"/>
                </a:cubicBezTo>
                <a:cubicBezTo>
                  <a:pt x="2428565" y="-273915"/>
                  <a:pt x="3612737" y="841455"/>
                  <a:pt x="4609493" y="0"/>
                </a:cubicBezTo>
                <a:lnTo>
                  <a:pt x="4609493" y="1373085"/>
                </a:lnTo>
                <a:lnTo>
                  <a:pt x="0" y="137308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SHAPE">
            <a:extLst>
              <a:ext uri="{FF2B5EF4-FFF2-40B4-BE49-F238E27FC236}">
                <a16:creationId xmlns:a16="http://schemas.microsoft.com/office/drawing/2014/main" id="{2F901113-8AE0-42E1-BE29-BCC900152AD9}"/>
              </a:ext>
            </a:extLst>
          </p:cNvPr>
          <p:cNvSpPr/>
          <p:nvPr/>
        </p:nvSpPr>
        <p:spPr>
          <a:xfrm>
            <a:off x="9076745" y="6016950"/>
            <a:ext cx="3131101" cy="836864"/>
          </a:xfrm>
          <a:custGeom>
            <a:avLst/>
            <a:gdLst>
              <a:gd name="connsiteX0" fmla="*/ 3131102 w 3131101"/>
              <a:gd name="connsiteY0" fmla="*/ 135 h 836864"/>
              <a:gd name="connsiteX1" fmla="*/ 2083980 w 3131101"/>
              <a:gd name="connsiteY1" fmla="*/ 564975 h 836864"/>
              <a:gd name="connsiteX2" fmla="*/ 0 w 3131101"/>
              <a:gd name="connsiteY2" fmla="*/ 836865 h 836864"/>
              <a:gd name="connsiteX3" fmla="*/ 3131102 w 3131101"/>
              <a:gd name="connsiteY3" fmla="*/ 836865 h 836864"/>
              <a:gd name="connsiteX4" fmla="*/ 3131102 w 3131101"/>
              <a:gd name="connsiteY4" fmla="*/ 0 h 83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1101" h="836864">
                <a:moveTo>
                  <a:pt x="3131102" y="135"/>
                </a:moveTo>
                <a:cubicBezTo>
                  <a:pt x="2816762" y="317655"/>
                  <a:pt x="2506069" y="572265"/>
                  <a:pt x="2083980" y="564975"/>
                </a:cubicBezTo>
                <a:cubicBezTo>
                  <a:pt x="1369832" y="552825"/>
                  <a:pt x="523088" y="481275"/>
                  <a:pt x="0" y="836865"/>
                </a:cubicBezTo>
                <a:lnTo>
                  <a:pt x="3131102" y="836865"/>
                </a:lnTo>
                <a:lnTo>
                  <a:pt x="3131102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A99B90-480B-4D47-8EEF-1DD6F06322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22" y="856056"/>
            <a:ext cx="5126045" cy="4999995"/>
          </a:xfrm>
          <a:prstGeom prst="rect">
            <a:avLst/>
          </a:prstGeom>
        </p:spPr>
      </p:pic>
      <p:sp>
        <p:nvSpPr>
          <p:cNvPr id="10" name="TEXT">
            <a:extLst>
              <a:ext uri="{FF2B5EF4-FFF2-40B4-BE49-F238E27FC236}">
                <a16:creationId xmlns:a16="http://schemas.microsoft.com/office/drawing/2014/main" id="{0A279FAC-A9F1-44CE-8F48-93FEF82E9CA1}"/>
              </a:ext>
            </a:extLst>
          </p:cNvPr>
          <p:cNvSpPr txBox="1"/>
          <p:nvPr/>
        </p:nvSpPr>
        <p:spPr>
          <a:xfrm>
            <a:off x="6225844" y="2032614"/>
            <a:ext cx="522771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e bold font" pitchFamily="2" charset="0"/>
              </a:rPr>
              <a:t>Big concept</a:t>
            </a:r>
            <a:endParaRPr lang="id-ID" sz="66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e bold font" pitchFamily="2" charset="0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0DF7A25D-7011-4B0D-925F-8F6A899E9F99}"/>
              </a:ext>
            </a:extLst>
          </p:cNvPr>
          <p:cNvSpPr txBox="1"/>
          <p:nvPr/>
        </p:nvSpPr>
        <p:spPr>
          <a:xfrm>
            <a:off x="6376848" y="3156751"/>
            <a:ext cx="49257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Lorem ipsum Sed </a:t>
            </a:r>
            <a:r>
              <a:rPr lang="en-US" sz="2800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ut</a:t>
            </a:r>
            <a:r>
              <a:rPr lang="en-US" sz="2800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800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perspiciatis</a:t>
            </a:r>
            <a:r>
              <a:rPr lang="en-US" sz="2800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800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unde</a:t>
            </a:r>
            <a:r>
              <a:rPr lang="en-US" sz="2800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800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omnis</a:t>
            </a:r>
            <a:r>
              <a:rPr lang="en-US" sz="2800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800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iste</a:t>
            </a:r>
            <a:r>
              <a:rPr lang="en-US" sz="2800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800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natus</a:t>
            </a:r>
            <a:r>
              <a:rPr lang="en-US" sz="2800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error sit </a:t>
            </a:r>
            <a:r>
              <a:rPr lang="en-US" sz="2800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voluptatem</a:t>
            </a:r>
            <a:endParaRPr lang="en-US" sz="2800" spc="10" dirty="0">
              <a:solidFill>
                <a:schemeClr val="bg1">
                  <a:lumMod val="85000"/>
                </a:schemeClr>
              </a:solidFill>
              <a:latin typeface="Caviar Dreams" panose="020B0402020204020504" pitchFamily="34" charset="0"/>
              <a:ea typeface="MoreLetters" pitchFamily="2" charset="0"/>
            </a:endParaRPr>
          </a:p>
        </p:txBody>
      </p:sp>
      <p:sp>
        <p:nvSpPr>
          <p:cNvPr id="43" name="EFFECT">
            <a:extLst>
              <a:ext uri="{FF2B5EF4-FFF2-40B4-BE49-F238E27FC236}">
                <a16:creationId xmlns:a16="http://schemas.microsoft.com/office/drawing/2014/main" id="{F751DEAA-0B48-4186-AB24-152C935E63BC}"/>
              </a:ext>
            </a:extLst>
          </p:cNvPr>
          <p:cNvSpPr/>
          <p:nvPr/>
        </p:nvSpPr>
        <p:spPr>
          <a:xfrm>
            <a:off x="5022588" y="1001949"/>
            <a:ext cx="1513020" cy="325769"/>
          </a:xfrm>
          <a:custGeom>
            <a:avLst/>
            <a:gdLst>
              <a:gd name="connsiteX0" fmla="*/ 1513020 w 1513020"/>
              <a:gd name="connsiteY0" fmla="*/ 44407 h 325769"/>
              <a:gd name="connsiteX1" fmla="*/ 1468539 w 1513020"/>
              <a:gd name="connsiteY1" fmla="*/ 0 h 325769"/>
              <a:gd name="connsiteX2" fmla="*/ 1424057 w 1513020"/>
              <a:gd name="connsiteY2" fmla="*/ 44407 h 325769"/>
              <a:gd name="connsiteX3" fmla="*/ 1468539 w 1513020"/>
              <a:gd name="connsiteY3" fmla="*/ 88815 h 325769"/>
              <a:gd name="connsiteX4" fmla="*/ 1513020 w 1513020"/>
              <a:gd name="connsiteY4" fmla="*/ 44407 h 325769"/>
              <a:gd name="connsiteX5" fmla="*/ 88963 w 1513020"/>
              <a:gd name="connsiteY5" fmla="*/ 281362 h 325769"/>
              <a:gd name="connsiteX6" fmla="*/ 44482 w 1513020"/>
              <a:gd name="connsiteY6" fmla="*/ 236955 h 325769"/>
              <a:gd name="connsiteX7" fmla="*/ 0 w 1513020"/>
              <a:gd name="connsiteY7" fmla="*/ 281362 h 325769"/>
              <a:gd name="connsiteX8" fmla="*/ 44482 w 1513020"/>
              <a:gd name="connsiteY8" fmla="*/ 325770 h 325769"/>
              <a:gd name="connsiteX9" fmla="*/ 88963 w 1513020"/>
              <a:gd name="connsiteY9" fmla="*/ 281362 h 325769"/>
              <a:gd name="connsiteX10" fmla="*/ 88963 w 1513020"/>
              <a:gd name="connsiteY10" fmla="*/ 44407 h 325769"/>
              <a:gd name="connsiteX11" fmla="*/ 44482 w 1513020"/>
              <a:gd name="connsiteY11" fmla="*/ 0 h 325769"/>
              <a:gd name="connsiteX12" fmla="*/ 0 w 1513020"/>
              <a:gd name="connsiteY12" fmla="*/ 44407 h 325769"/>
              <a:gd name="connsiteX13" fmla="*/ 44482 w 1513020"/>
              <a:gd name="connsiteY13" fmla="*/ 88815 h 325769"/>
              <a:gd name="connsiteX14" fmla="*/ 88963 w 1513020"/>
              <a:gd name="connsiteY14" fmla="*/ 44407 h 325769"/>
              <a:gd name="connsiteX15" fmla="*/ 326314 w 1513020"/>
              <a:gd name="connsiteY15" fmla="*/ 281362 h 325769"/>
              <a:gd name="connsiteX16" fmla="*/ 281833 w 1513020"/>
              <a:gd name="connsiteY16" fmla="*/ 236955 h 325769"/>
              <a:gd name="connsiteX17" fmla="*/ 237351 w 1513020"/>
              <a:gd name="connsiteY17" fmla="*/ 281362 h 325769"/>
              <a:gd name="connsiteX18" fmla="*/ 281833 w 1513020"/>
              <a:gd name="connsiteY18" fmla="*/ 325770 h 325769"/>
              <a:gd name="connsiteX19" fmla="*/ 326314 w 1513020"/>
              <a:gd name="connsiteY19" fmla="*/ 281362 h 325769"/>
              <a:gd name="connsiteX20" fmla="*/ 326314 w 1513020"/>
              <a:gd name="connsiteY20" fmla="*/ 44407 h 325769"/>
              <a:gd name="connsiteX21" fmla="*/ 281833 w 1513020"/>
              <a:gd name="connsiteY21" fmla="*/ 0 h 325769"/>
              <a:gd name="connsiteX22" fmla="*/ 237351 w 1513020"/>
              <a:gd name="connsiteY22" fmla="*/ 44407 h 325769"/>
              <a:gd name="connsiteX23" fmla="*/ 281833 w 1513020"/>
              <a:gd name="connsiteY23" fmla="*/ 88815 h 325769"/>
              <a:gd name="connsiteX24" fmla="*/ 326314 w 1513020"/>
              <a:gd name="connsiteY24" fmla="*/ 44407 h 325769"/>
              <a:gd name="connsiteX25" fmla="*/ 563666 w 1513020"/>
              <a:gd name="connsiteY25" fmla="*/ 281362 h 325769"/>
              <a:gd name="connsiteX26" fmla="*/ 519184 w 1513020"/>
              <a:gd name="connsiteY26" fmla="*/ 236955 h 325769"/>
              <a:gd name="connsiteX27" fmla="*/ 474702 w 1513020"/>
              <a:gd name="connsiteY27" fmla="*/ 281362 h 325769"/>
              <a:gd name="connsiteX28" fmla="*/ 519184 w 1513020"/>
              <a:gd name="connsiteY28" fmla="*/ 325770 h 325769"/>
              <a:gd name="connsiteX29" fmla="*/ 563666 w 1513020"/>
              <a:gd name="connsiteY29" fmla="*/ 281362 h 325769"/>
              <a:gd name="connsiteX30" fmla="*/ 563666 w 1513020"/>
              <a:gd name="connsiteY30" fmla="*/ 44407 h 325769"/>
              <a:gd name="connsiteX31" fmla="*/ 519184 w 1513020"/>
              <a:gd name="connsiteY31" fmla="*/ 0 h 325769"/>
              <a:gd name="connsiteX32" fmla="*/ 474702 w 1513020"/>
              <a:gd name="connsiteY32" fmla="*/ 44407 h 325769"/>
              <a:gd name="connsiteX33" fmla="*/ 519184 w 1513020"/>
              <a:gd name="connsiteY33" fmla="*/ 88815 h 325769"/>
              <a:gd name="connsiteX34" fmla="*/ 563666 w 1513020"/>
              <a:gd name="connsiteY34" fmla="*/ 44407 h 325769"/>
              <a:gd name="connsiteX35" fmla="*/ 801017 w 1513020"/>
              <a:gd name="connsiteY35" fmla="*/ 281362 h 325769"/>
              <a:gd name="connsiteX36" fmla="*/ 756535 w 1513020"/>
              <a:gd name="connsiteY36" fmla="*/ 236955 h 325769"/>
              <a:gd name="connsiteX37" fmla="*/ 712053 w 1513020"/>
              <a:gd name="connsiteY37" fmla="*/ 281362 h 325769"/>
              <a:gd name="connsiteX38" fmla="*/ 756535 w 1513020"/>
              <a:gd name="connsiteY38" fmla="*/ 325770 h 325769"/>
              <a:gd name="connsiteX39" fmla="*/ 801017 w 1513020"/>
              <a:gd name="connsiteY39" fmla="*/ 281362 h 325769"/>
              <a:gd name="connsiteX40" fmla="*/ 801017 w 1513020"/>
              <a:gd name="connsiteY40" fmla="*/ 44407 h 325769"/>
              <a:gd name="connsiteX41" fmla="*/ 756535 w 1513020"/>
              <a:gd name="connsiteY41" fmla="*/ 0 h 325769"/>
              <a:gd name="connsiteX42" fmla="*/ 712053 w 1513020"/>
              <a:gd name="connsiteY42" fmla="*/ 44407 h 325769"/>
              <a:gd name="connsiteX43" fmla="*/ 756535 w 1513020"/>
              <a:gd name="connsiteY43" fmla="*/ 88815 h 325769"/>
              <a:gd name="connsiteX44" fmla="*/ 801017 w 1513020"/>
              <a:gd name="connsiteY44" fmla="*/ 44407 h 325769"/>
              <a:gd name="connsiteX45" fmla="*/ 1038368 w 1513020"/>
              <a:gd name="connsiteY45" fmla="*/ 281362 h 325769"/>
              <a:gd name="connsiteX46" fmla="*/ 993886 w 1513020"/>
              <a:gd name="connsiteY46" fmla="*/ 236955 h 325769"/>
              <a:gd name="connsiteX47" fmla="*/ 949405 w 1513020"/>
              <a:gd name="connsiteY47" fmla="*/ 281362 h 325769"/>
              <a:gd name="connsiteX48" fmla="*/ 993886 w 1513020"/>
              <a:gd name="connsiteY48" fmla="*/ 325770 h 325769"/>
              <a:gd name="connsiteX49" fmla="*/ 1038368 w 1513020"/>
              <a:gd name="connsiteY49" fmla="*/ 281362 h 325769"/>
              <a:gd name="connsiteX50" fmla="*/ 1038368 w 1513020"/>
              <a:gd name="connsiteY50" fmla="*/ 44407 h 325769"/>
              <a:gd name="connsiteX51" fmla="*/ 993886 w 1513020"/>
              <a:gd name="connsiteY51" fmla="*/ 0 h 325769"/>
              <a:gd name="connsiteX52" fmla="*/ 949405 w 1513020"/>
              <a:gd name="connsiteY52" fmla="*/ 44407 h 325769"/>
              <a:gd name="connsiteX53" fmla="*/ 993886 w 1513020"/>
              <a:gd name="connsiteY53" fmla="*/ 88815 h 325769"/>
              <a:gd name="connsiteX54" fmla="*/ 1038368 w 1513020"/>
              <a:gd name="connsiteY54" fmla="*/ 44407 h 325769"/>
              <a:gd name="connsiteX55" fmla="*/ 1275719 w 1513020"/>
              <a:gd name="connsiteY55" fmla="*/ 281362 h 325769"/>
              <a:gd name="connsiteX56" fmla="*/ 1231237 w 1513020"/>
              <a:gd name="connsiteY56" fmla="*/ 236955 h 325769"/>
              <a:gd name="connsiteX57" fmla="*/ 1186756 w 1513020"/>
              <a:gd name="connsiteY57" fmla="*/ 281362 h 325769"/>
              <a:gd name="connsiteX58" fmla="*/ 1231237 w 1513020"/>
              <a:gd name="connsiteY58" fmla="*/ 325770 h 325769"/>
              <a:gd name="connsiteX59" fmla="*/ 1275719 w 1513020"/>
              <a:gd name="connsiteY59" fmla="*/ 281362 h 325769"/>
              <a:gd name="connsiteX60" fmla="*/ 1275719 w 1513020"/>
              <a:gd name="connsiteY60" fmla="*/ 44407 h 325769"/>
              <a:gd name="connsiteX61" fmla="*/ 1231237 w 1513020"/>
              <a:gd name="connsiteY61" fmla="*/ 0 h 325769"/>
              <a:gd name="connsiteX62" fmla="*/ 1186756 w 1513020"/>
              <a:gd name="connsiteY62" fmla="*/ 44407 h 325769"/>
              <a:gd name="connsiteX63" fmla="*/ 1231237 w 1513020"/>
              <a:gd name="connsiteY63" fmla="*/ 88815 h 325769"/>
              <a:gd name="connsiteX64" fmla="*/ 1275719 w 1513020"/>
              <a:gd name="connsiteY64" fmla="*/ 44407 h 325769"/>
              <a:gd name="connsiteX65" fmla="*/ 1424057 w 1513020"/>
              <a:gd name="connsiteY65" fmla="*/ 281362 h 325769"/>
              <a:gd name="connsiteX66" fmla="*/ 1468539 w 1513020"/>
              <a:gd name="connsiteY66" fmla="*/ 325770 h 325769"/>
              <a:gd name="connsiteX67" fmla="*/ 1513020 w 1513020"/>
              <a:gd name="connsiteY67" fmla="*/ 281362 h 325769"/>
              <a:gd name="connsiteX68" fmla="*/ 1468539 w 1513020"/>
              <a:gd name="connsiteY68" fmla="*/ 236955 h 325769"/>
              <a:gd name="connsiteX69" fmla="*/ 1424057 w 1513020"/>
              <a:gd name="connsiteY69" fmla="*/ 281362 h 325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513020" h="325769">
                <a:moveTo>
                  <a:pt x="1513020" y="44407"/>
                </a:moveTo>
                <a:cubicBezTo>
                  <a:pt x="1513020" y="19924"/>
                  <a:pt x="1493063" y="0"/>
                  <a:pt x="1468539" y="0"/>
                </a:cubicBezTo>
                <a:cubicBezTo>
                  <a:pt x="1444014" y="0"/>
                  <a:pt x="1424057" y="19924"/>
                  <a:pt x="1424057" y="44407"/>
                </a:cubicBezTo>
                <a:cubicBezTo>
                  <a:pt x="1424057" y="68891"/>
                  <a:pt x="1444014" y="88815"/>
                  <a:pt x="1468539" y="88815"/>
                </a:cubicBezTo>
                <a:cubicBezTo>
                  <a:pt x="1493063" y="88815"/>
                  <a:pt x="1513020" y="68891"/>
                  <a:pt x="1513020" y="44407"/>
                </a:cubicBezTo>
                <a:close/>
                <a:moveTo>
                  <a:pt x="88963" y="281362"/>
                </a:moveTo>
                <a:cubicBezTo>
                  <a:pt x="88963" y="256879"/>
                  <a:pt x="69006" y="236955"/>
                  <a:pt x="44482" y="236955"/>
                </a:cubicBezTo>
                <a:cubicBezTo>
                  <a:pt x="19957" y="236955"/>
                  <a:pt x="0" y="256879"/>
                  <a:pt x="0" y="281362"/>
                </a:cubicBezTo>
                <a:cubicBezTo>
                  <a:pt x="0" y="305846"/>
                  <a:pt x="19957" y="325770"/>
                  <a:pt x="44482" y="325770"/>
                </a:cubicBezTo>
                <a:cubicBezTo>
                  <a:pt x="69006" y="325770"/>
                  <a:pt x="88963" y="305846"/>
                  <a:pt x="88963" y="281362"/>
                </a:cubicBezTo>
                <a:close/>
                <a:moveTo>
                  <a:pt x="88963" y="44407"/>
                </a:moveTo>
                <a:cubicBezTo>
                  <a:pt x="88963" y="19924"/>
                  <a:pt x="69006" y="0"/>
                  <a:pt x="44482" y="0"/>
                </a:cubicBezTo>
                <a:cubicBezTo>
                  <a:pt x="19957" y="0"/>
                  <a:pt x="0" y="19924"/>
                  <a:pt x="0" y="44407"/>
                </a:cubicBezTo>
                <a:cubicBezTo>
                  <a:pt x="0" y="68891"/>
                  <a:pt x="19957" y="88815"/>
                  <a:pt x="44482" y="88815"/>
                </a:cubicBezTo>
                <a:cubicBezTo>
                  <a:pt x="69006" y="88815"/>
                  <a:pt x="88963" y="68891"/>
                  <a:pt x="88963" y="44407"/>
                </a:cubicBezTo>
                <a:close/>
                <a:moveTo>
                  <a:pt x="326314" y="281362"/>
                </a:moveTo>
                <a:cubicBezTo>
                  <a:pt x="326314" y="256879"/>
                  <a:pt x="306357" y="236955"/>
                  <a:pt x="281833" y="236955"/>
                </a:cubicBezTo>
                <a:cubicBezTo>
                  <a:pt x="257308" y="236955"/>
                  <a:pt x="237351" y="256879"/>
                  <a:pt x="237351" y="281362"/>
                </a:cubicBezTo>
                <a:cubicBezTo>
                  <a:pt x="237351" y="305846"/>
                  <a:pt x="257308" y="325770"/>
                  <a:pt x="281833" y="325770"/>
                </a:cubicBezTo>
                <a:cubicBezTo>
                  <a:pt x="306357" y="325770"/>
                  <a:pt x="326314" y="305846"/>
                  <a:pt x="326314" y="281362"/>
                </a:cubicBezTo>
                <a:close/>
                <a:moveTo>
                  <a:pt x="326314" y="44407"/>
                </a:moveTo>
                <a:cubicBezTo>
                  <a:pt x="326314" y="19924"/>
                  <a:pt x="306357" y="0"/>
                  <a:pt x="281833" y="0"/>
                </a:cubicBezTo>
                <a:cubicBezTo>
                  <a:pt x="257308" y="0"/>
                  <a:pt x="237351" y="19924"/>
                  <a:pt x="237351" y="44407"/>
                </a:cubicBezTo>
                <a:cubicBezTo>
                  <a:pt x="237351" y="68891"/>
                  <a:pt x="257308" y="88815"/>
                  <a:pt x="281833" y="88815"/>
                </a:cubicBezTo>
                <a:cubicBezTo>
                  <a:pt x="306357" y="88815"/>
                  <a:pt x="326314" y="68891"/>
                  <a:pt x="326314" y="44407"/>
                </a:cubicBezTo>
                <a:close/>
                <a:moveTo>
                  <a:pt x="563666" y="281362"/>
                </a:moveTo>
                <a:cubicBezTo>
                  <a:pt x="563666" y="256879"/>
                  <a:pt x="543708" y="236955"/>
                  <a:pt x="519184" y="236955"/>
                </a:cubicBezTo>
                <a:cubicBezTo>
                  <a:pt x="494659" y="236955"/>
                  <a:pt x="474702" y="256879"/>
                  <a:pt x="474702" y="281362"/>
                </a:cubicBezTo>
                <a:cubicBezTo>
                  <a:pt x="474702" y="305846"/>
                  <a:pt x="494659" y="325770"/>
                  <a:pt x="519184" y="325770"/>
                </a:cubicBezTo>
                <a:cubicBezTo>
                  <a:pt x="543708" y="325770"/>
                  <a:pt x="563666" y="305846"/>
                  <a:pt x="563666" y="281362"/>
                </a:cubicBezTo>
                <a:close/>
                <a:moveTo>
                  <a:pt x="563666" y="44407"/>
                </a:moveTo>
                <a:cubicBezTo>
                  <a:pt x="563666" y="19924"/>
                  <a:pt x="543708" y="0"/>
                  <a:pt x="519184" y="0"/>
                </a:cubicBezTo>
                <a:cubicBezTo>
                  <a:pt x="494659" y="0"/>
                  <a:pt x="474702" y="19924"/>
                  <a:pt x="474702" y="44407"/>
                </a:cubicBezTo>
                <a:cubicBezTo>
                  <a:pt x="474702" y="68891"/>
                  <a:pt x="494659" y="88815"/>
                  <a:pt x="519184" y="88815"/>
                </a:cubicBezTo>
                <a:cubicBezTo>
                  <a:pt x="543708" y="88815"/>
                  <a:pt x="563666" y="68891"/>
                  <a:pt x="563666" y="44407"/>
                </a:cubicBezTo>
                <a:close/>
                <a:moveTo>
                  <a:pt x="801017" y="281362"/>
                </a:moveTo>
                <a:cubicBezTo>
                  <a:pt x="801017" y="256879"/>
                  <a:pt x="781059" y="236955"/>
                  <a:pt x="756535" y="236955"/>
                </a:cubicBezTo>
                <a:cubicBezTo>
                  <a:pt x="732011" y="236955"/>
                  <a:pt x="712053" y="256879"/>
                  <a:pt x="712053" y="281362"/>
                </a:cubicBezTo>
                <a:cubicBezTo>
                  <a:pt x="712053" y="305846"/>
                  <a:pt x="732011" y="325770"/>
                  <a:pt x="756535" y="325770"/>
                </a:cubicBezTo>
                <a:cubicBezTo>
                  <a:pt x="781059" y="325770"/>
                  <a:pt x="801017" y="305846"/>
                  <a:pt x="801017" y="281362"/>
                </a:cubicBezTo>
                <a:close/>
                <a:moveTo>
                  <a:pt x="801017" y="44407"/>
                </a:moveTo>
                <a:cubicBezTo>
                  <a:pt x="801017" y="19924"/>
                  <a:pt x="781059" y="0"/>
                  <a:pt x="756535" y="0"/>
                </a:cubicBezTo>
                <a:cubicBezTo>
                  <a:pt x="732011" y="0"/>
                  <a:pt x="712053" y="19924"/>
                  <a:pt x="712053" y="44407"/>
                </a:cubicBezTo>
                <a:cubicBezTo>
                  <a:pt x="712053" y="68891"/>
                  <a:pt x="732011" y="88815"/>
                  <a:pt x="756535" y="88815"/>
                </a:cubicBezTo>
                <a:cubicBezTo>
                  <a:pt x="781059" y="88815"/>
                  <a:pt x="801017" y="68891"/>
                  <a:pt x="801017" y="44407"/>
                </a:cubicBezTo>
                <a:close/>
                <a:moveTo>
                  <a:pt x="1038368" y="281362"/>
                </a:moveTo>
                <a:cubicBezTo>
                  <a:pt x="1038368" y="256879"/>
                  <a:pt x="1018411" y="236955"/>
                  <a:pt x="993886" y="236955"/>
                </a:cubicBezTo>
                <a:cubicBezTo>
                  <a:pt x="969362" y="236955"/>
                  <a:pt x="949405" y="256879"/>
                  <a:pt x="949405" y="281362"/>
                </a:cubicBezTo>
                <a:cubicBezTo>
                  <a:pt x="949405" y="305846"/>
                  <a:pt x="969362" y="325770"/>
                  <a:pt x="993886" y="325770"/>
                </a:cubicBezTo>
                <a:cubicBezTo>
                  <a:pt x="1018411" y="325770"/>
                  <a:pt x="1038368" y="305846"/>
                  <a:pt x="1038368" y="281362"/>
                </a:cubicBezTo>
                <a:close/>
                <a:moveTo>
                  <a:pt x="1038368" y="44407"/>
                </a:moveTo>
                <a:cubicBezTo>
                  <a:pt x="1038368" y="19924"/>
                  <a:pt x="1018411" y="0"/>
                  <a:pt x="993886" y="0"/>
                </a:cubicBezTo>
                <a:cubicBezTo>
                  <a:pt x="969362" y="0"/>
                  <a:pt x="949405" y="19924"/>
                  <a:pt x="949405" y="44407"/>
                </a:cubicBezTo>
                <a:cubicBezTo>
                  <a:pt x="949405" y="68891"/>
                  <a:pt x="969362" y="88815"/>
                  <a:pt x="993886" y="88815"/>
                </a:cubicBezTo>
                <a:cubicBezTo>
                  <a:pt x="1018411" y="88815"/>
                  <a:pt x="1038368" y="68891"/>
                  <a:pt x="1038368" y="44407"/>
                </a:cubicBezTo>
                <a:close/>
                <a:moveTo>
                  <a:pt x="1275719" y="281362"/>
                </a:moveTo>
                <a:cubicBezTo>
                  <a:pt x="1275719" y="256879"/>
                  <a:pt x="1255762" y="236955"/>
                  <a:pt x="1231237" y="236955"/>
                </a:cubicBezTo>
                <a:cubicBezTo>
                  <a:pt x="1206713" y="236955"/>
                  <a:pt x="1186756" y="256879"/>
                  <a:pt x="1186756" y="281362"/>
                </a:cubicBezTo>
                <a:cubicBezTo>
                  <a:pt x="1186756" y="305846"/>
                  <a:pt x="1206713" y="325770"/>
                  <a:pt x="1231237" y="325770"/>
                </a:cubicBezTo>
                <a:cubicBezTo>
                  <a:pt x="1255762" y="325770"/>
                  <a:pt x="1275719" y="305846"/>
                  <a:pt x="1275719" y="281362"/>
                </a:cubicBezTo>
                <a:close/>
                <a:moveTo>
                  <a:pt x="1275719" y="44407"/>
                </a:moveTo>
                <a:cubicBezTo>
                  <a:pt x="1275719" y="19924"/>
                  <a:pt x="1255762" y="0"/>
                  <a:pt x="1231237" y="0"/>
                </a:cubicBezTo>
                <a:cubicBezTo>
                  <a:pt x="1206713" y="0"/>
                  <a:pt x="1186756" y="19924"/>
                  <a:pt x="1186756" y="44407"/>
                </a:cubicBezTo>
                <a:cubicBezTo>
                  <a:pt x="1186756" y="68891"/>
                  <a:pt x="1206713" y="88815"/>
                  <a:pt x="1231237" y="88815"/>
                </a:cubicBezTo>
                <a:cubicBezTo>
                  <a:pt x="1255762" y="88815"/>
                  <a:pt x="1275719" y="68891"/>
                  <a:pt x="1275719" y="44407"/>
                </a:cubicBezTo>
                <a:close/>
                <a:moveTo>
                  <a:pt x="1424057" y="281362"/>
                </a:moveTo>
                <a:cubicBezTo>
                  <a:pt x="1424057" y="305846"/>
                  <a:pt x="1444014" y="325770"/>
                  <a:pt x="1468539" y="325770"/>
                </a:cubicBezTo>
                <a:cubicBezTo>
                  <a:pt x="1493063" y="325770"/>
                  <a:pt x="1513020" y="305846"/>
                  <a:pt x="1513020" y="281362"/>
                </a:cubicBezTo>
                <a:cubicBezTo>
                  <a:pt x="1513020" y="256879"/>
                  <a:pt x="1493063" y="236955"/>
                  <a:pt x="1468539" y="236955"/>
                </a:cubicBezTo>
                <a:cubicBezTo>
                  <a:pt x="1444014" y="236955"/>
                  <a:pt x="1424057" y="256879"/>
                  <a:pt x="1424057" y="28136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9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EFFECT">
            <a:extLst>
              <a:ext uri="{FF2B5EF4-FFF2-40B4-BE49-F238E27FC236}">
                <a16:creationId xmlns:a16="http://schemas.microsoft.com/office/drawing/2014/main" id="{C9AE52E5-7BF9-4EC7-8E13-7EFD5EB78DA5}"/>
              </a:ext>
            </a:extLst>
          </p:cNvPr>
          <p:cNvSpPr/>
          <p:nvPr/>
        </p:nvSpPr>
        <p:spPr>
          <a:xfrm>
            <a:off x="9745264" y="5730585"/>
            <a:ext cx="563665" cy="562724"/>
          </a:xfrm>
          <a:custGeom>
            <a:avLst/>
            <a:gdLst>
              <a:gd name="connsiteX0" fmla="*/ 44482 w 563665"/>
              <a:gd name="connsiteY0" fmla="*/ 0 h 562724"/>
              <a:gd name="connsiteX1" fmla="*/ 0 w 563665"/>
              <a:gd name="connsiteY1" fmla="*/ 44407 h 562724"/>
              <a:gd name="connsiteX2" fmla="*/ 44482 w 563665"/>
              <a:gd name="connsiteY2" fmla="*/ 88815 h 562724"/>
              <a:gd name="connsiteX3" fmla="*/ 88963 w 563665"/>
              <a:gd name="connsiteY3" fmla="*/ 44407 h 562724"/>
              <a:gd name="connsiteX4" fmla="*/ 44482 w 563665"/>
              <a:gd name="connsiteY4" fmla="*/ 0 h 562724"/>
              <a:gd name="connsiteX5" fmla="*/ 519184 w 563665"/>
              <a:gd name="connsiteY5" fmla="*/ 473910 h 562724"/>
              <a:gd name="connsiteX6" fmla="*/ 474702 w 563665"/>
              <a:gd name="connsiteY6" fmla="*/ 518317 h 562724"/>
              <a:gd name="connsiteX7" fmla="*/ 519184 w 563665"/>
              <a:gd name="connsiteY7" fmla="*/ 562724 h 562724"/>
              <a:gd name="connsiteX8" fmla="*/ 563666 w 563665"/>
              <a:gd name="connsiteY8" fmla="*/ 518317 h 562724"/>
              <a:gd name="connsiteX9" fmla="*/ 519184 w 563665"/>
              <a:gd name="connsiteY9" fmla="*/ 473910 h 562724"/>
              <a:gd name="connsiteX10" fmla="*/ 281833 w 563665"/>
              <a:gd name="connsiteY10" fmla="*/ 473910 h 562724"/>
              <a:gd name="connsiteX11" fmla="*/ 237351 w 563665"/>
              <a:gd name="connsiteY11" fmla="*/ 518317 h 562724"/>
              <a:gd name="connsiteX12" fmla="*/ 281833 w 563665"/>
              <a:gd name="connsiteY12" fmla="*/ 562724 h 562724"/>
              <a:gd name="connsiteX13" fmla="*/ 326314 w 563665"/>
              <a:gd name="connsiteY13" fmla="*/ 518317 h 562724"/>
              <a:gd name="connsiteX14" fmla="*/ 281833 w 563665"/>
              <a:gd name="connsiteY14" fmla="*/ 473910 h 562724"/>
              <a:gd name="connsiteX15" fmla="*/ 44482 w 563665"/>
              <a:gd name="connsiteY15" fmla="*/ 473910 h 562724"/>
              <a:gd name="connsiteX16" fmla="*/ 0 w 563665"/>
              <a:gd name="connsiteY16" fmla="*/ 518317 h 562724"/>
              <a:gd name="connsiteX17" fmla="*/ 44482 w 563665"/>
              <a:gd name="connsiteY17" fmla="*/ 562724 h 562724"/>
              <a:gd name="connsiteX18" fmla="*/ 88963 w 563665"/>
              <a:gd name="connsiteY18" fmla="*/ 518317 h 562724"/>
              <a:gd name="connsiteX19" fmla="*/ 44482 w 563665"/>
              <a:gd name="connsiteY19" fmla="*/ 473910 h 562724"/>
              <a:gd name="connsiteX20" fmla="*/ 519184 w 563665"/>
              <a:gd name="connsiteY20" fmla="*/ 236955 h 562724"/>
              <a:gd name="connsiteX21" fmla="*/ 474702 w 563665"/>
              <a:gd name="connsiteY21" fmla="*/ 281362 h 562724"/>
              <a:gd name="connsiteX22" fmla="*/ 519184 w 563665"/>
              <a:gd name="connsiteY22" fmla="*/ 325770 h 562724"/>
              <a:gd name="connsiteX23" fmla="*/ 563666 w 563665"/>
              <a:gd name="connsiteY23" fmla="*/ 281362 h 562724"/>
              <a:gd name="connsiteX24" fmla="*/ 519184 w 563665"/>
              <a:gd name="connsiteY24" fmla="*/ 236955 h 562724"/>
              <a:gd name="connsiteX25" fmla="*/ 281833 w 563665"/>
              <a:gd name="connsiteY25" fmla="*/ 236955 h 562724"/>
              <a:gd name="connsiteX26" fmla="*/ 237351 w 563665"/>
              <a:gd name="connsiteY26" fmla="*/ 281362 h 562724"/>
              <a:gd name="connsiteX27" fmla="*/ 281833 w 563665"/>
              <a:gd name="connsiteY27" fmla="*/ 325770 h 562724"/>
              <a:gd name="connsiteX28" fmla="*/ 326314 w 563665"/>
              <a:gd name="connsiteY28" fmla="*/ 281362 h 562724"/>
              <a:gd name="connsiteX29" fmla="*/ 281833 w 563665"/>
              <a:gd name="connsiteY29" fmla="*/ 236955 h 562724"/>
              <a:gd name="connsiteX30" fmla="*/ 44482 w 563665"/>
              <a:gd name="connsiteY30" fmla="*/ 236955 h 562724"/>
              <a:gd name="connsiteX31" fmla="*/ 0 w 563665"/>
              <a:gd name="connsiteY31" fmla="*/ 281362 h 562724"/>
              <a:gd name="connsiteX32" fmla="*/ 44482 w 563665"/>
              <a:gd name="connsiteY32" fmla="*/ 325770 h 562724"/>
              <a:gd name="connsiteX33" fmla="*/ 88963 w 563665"/>
              <a:gd name="connsiteY33" fmla="*/ 281362 h 562724"/>
              <a:gd name="connsiteX34" fmla="*/ 44482 w 563665"/>
              <a:gd name="connsiteY34" fmla="*/ 236955 h 562724"/>
              <a:gd name="connsiteX35" fmla="*/ 519184 w 563665"/>
              <a:gd name="connsiteY35" fmla="*/ 88864 h 562724"/>
              <a:gd name="connsiteX36" fmla="*/ 563666 w 563665"/>
              <a:gd name="connsiteY36" fmla="*/ 44457 h 562724"/>
              <a:gd name="connsiteX37" fmla="*/ 519184 w 563665"/>
              <a:gd name="connsiteY37" fmla="*/ 50 h 562724"/>
              <a:gd name="connsiteX38" fmla="*/ 474702 w 563665"/>
              <a:gd name="connsiteY38" fmla="*/ 44457 h 562724"/>
              <a:gd name="connsiteX39" fmla="*/ 519184 w 563665"/>
              <a:gd name="connsiteY39" fmla="*/ 88864 h 562724"/>
              <a:gd name="connsiteX40" fmla="*/ 281833 w 563665"/>
              <a:gd name="connsiteY40" fmla="*/ 0 h 562724"/>
              <a:gd name="connsiteX41" fmla="*/ 237351 w 563665"/>
              <a:gd name="connsiteY41" fmla="*/ 44407 h 562724"/>
              <a:gd name="connsiteX42" fmla="*/ 281833 w 563665"/>
              <a:gd name="connsiteY42" fmla="*/ 88815 h 562724"/>
              <a:gd name="connsiteX43" fmla="*/ 326314 w 563665"/>
              <a:gd name="connsiteY43" fmla="*/ 44407 h 562724"/>
              <a:gd name="connsiteX44" fmla="*/ 281833 w 563665"/>
              <a:gd name="connsiteY44" fmla="*/ 0 h 5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63665" h="562724">
                <a:moveTo>
                  <a:pt x="44482" y="0"/>
                </a:moveTo>
                <a:cubicBezTo>
                  <a:pt x="19957" y="0"/>
                  <a:pt x="0" y="19924"/>
                  <a:pt x="0" y="44407"/>
                </a:cubicBezTo>
                <a:cubicBezTo>
                  <a:pt x="0" y="68891"/>
                  <a:pt x="19957" y="88815"/>
                  <a:pt x="44482" y="88815"/>
                </a:cubicBezTo>
                <a:cubicBezTo>
                  <a:pt x="69006" y="88815"/>
                  <a:pt x="88963" y="68891"/>
                  <a:pt x="88963" y="44407"/>
                </a:cubicBezTo>
                <a:cubicBezTo>
                  <a:pt x="88963" y="19924"/>
                  <a:pt x="69006" y="0"/>
                  <a:pt x="44482" y="0"/>
                </a:cubicBezTo>
                <a:close/>
                <a:moveTo>
                  <a:pt x="519184" y="473910"/>
                </a:moveTo>
                <a:cubicBezTo>
                  <a:pt x="494659" y="473910"/>
                  <a:pt x="474702" y="493833"/>
                  <a:pt x="474702" y="518317"/>
                </a:cubicBezTo>
                <a:cubicBezTo>
                  <a:pt x="474702" y="542800"/>
                  <a:pt x="494659" y="562724"/>
                  <a:pt x="519184" y="562724"/>
                </a:cubicBezTo>
                <a:cubicBezTo>
                  <a:pt x="543708" y="562724"/>
                  <a:pt x="563666" y="542800"/>
                  <a:pt x="563666" y="518317"/>
                </a:cubicBezTo>
                <a:cubicBezTo>
                  <a:pt x="563666" y="493833"/>
                  <a:pt x="543708" y="473910"/>
                  <a:pt x="519184" y="473910"/>
                </a:cubicBezTo>
                <a:close/>
                <a:moveTo>
                  <a:pt x="281833" y="473910"/>
                </a:moveTo>
                <a:cubicBezTo>
                  <a:pt x="257308" y="473910"/>
                  <a:pt x="237351" y="493833"/>
                  <a:pt x="237351" y="518317"/>
                </a:cubicBezTo>
                <a:cubicBezTo>
                  <a:pt x="237351" y="542800"/>
                  <a:pt x="257308" y="562724"/>
                  <a:pt x="281833" y="562724"/>
                </a:cubicBezTo>
                <a:cubicBezTo>
                  <a:pt x="306357" y="562724"/>
                  <a:pt x="326314" y="542800"/>
                  <a:pt x="326314" y="518317"/>
                </a:cubicBezTo>
                <a:cubicBezTo>
                  <a:pt x="326314" y="493833"/>
                  <a:pt x="306357" y="473910"/>
                  <a:pt x="281833" y="473910"/>
                </a:cubicBezTo>
                <a:close/>
                <a:moveTo>
                  <a:pt x="44482" y="473910"/>
                </a:moveTo>
                <a:cubicBezTo>
                  <a:pt x="19957" y="473910"/>
                  <a:pt x="0" y="493833"/>
                  <a:pt x="0" y="518317"/>
                </a:cubicBezTo>
                <a:cubicBezTo>
                  <a:pt x="0" y="542800"/>
                  <a:pt x="19957" y="562724"/>
                  <a:pt x="44482" y="562724"/>
                </a:cubicBezTo>
                <a:cubicBezTo>
                  <a:pt x="69006" y="562724"/>
                  <a:pt x="88963" y="542800"/>
                  <a:pt x="88963" y="518317"/>
                </a:cubicBezTo>
                <a:cubicBezTo>
                  <a:pt x="88963" y="493833"/>
                  <a:pt x="69006" y="473910"/>
                  <a:pt x="44482" y="473910"/>
                </a:cubicBezTo>
                <a:close/>
                <a:moveTo>
                  <a:pt x="519184" y="236955"/>
                </a:moveTo>
                <a:cubicBezTo>
                  <a:pt x="494659" y="236955"/>
                  <a:pt x="474702" y="256879"/>
                  <a:pt x="474702" y="281362"/>
                </a:cubicBezTo>
                <a:cubicBezTo>
                  <a:pt x="474702" y="305846"/>
                  <a:pt x="494659" y="325770"/>
                  <a:pt x="519184" y="325770"/>
                </a:cubicBezTo>
                <a:cubicBezTo>
                  <a:pt x="543708" y="325770"/>
                  <a:pt x="563666" y="305846"/>
                  <a:pt x="563666" y="281362"/>
                </a:cubicBezTo>
                <a:cubicBezTo>
                  <a:pt x="563666" y="256879"/>
                  <a:pt x="543708" y="236955"/>
                  <a:pt x="519184" y="236955"/>
                </a:cubicBezTo>
                <a:close/>
                <a:moveTo>
                  <a:pt x="281833" y="236955"/>
                </a:moveTo>
                <a:cubicBezTo>
                  <a:pt x="257308" y="236955"/>
                  <a:pt x="237351" y="256879"/>
                  <a:pt x="237351" y="281362"/>
                </a:cubicBezTo>
                <a:cubicBezTo>
                  <a:pt x="237351" y="305846"/>
                  <a:pt x="257308" y="325770"/>
                  <a:pt x="281833" y="325770"/>
                </a:cubicBezTo>
                <a:cubicBezTo>
                  <a:pt x="306357" y="325770"/>
                  <a:pt x="326314" y="305846"/>
                  <a:pt x="326314" y="281362"/>
                </a:cubicBezTo>
                <a:cubicBezTo>
                  <a:pt x="326314" y="256879"/>
                  <a:pt x="306357" y="236955"/>
                  <a:pt x="281833" y="236955"/>
                </a:cubicBezTo>
                <a:close/>
                <a:moveTo>
                  <a:pt x="44482" y="236955"/>
                </a:moveTo>
                <a:cubicBezTo>
                  <a:pt x="19957" y="236955"/>
                  <a:pt x="0" y="256879"/>
                  <a:pt x="0" y="281362"/>
                </a:cubicBezTo>
                <a:cubicBezTo>
                  <a:pt x="0" y="305846"/>
                  <a:pt x="19957" y="325770"/>
                  <a:pt x="44482" y="325770"/>
                </a:cubicBezTo>
                <a:cubicBezTo>
                  <a:pt x="69006" y="325770"/>
                  <a:pt x="88963" y="305846"/>
                  <a:pt x="88963" y="281362"/>
                </a:cubicBezTo>
                <a:cubicBezTo>
                  <a:pt x="88963" y="256879"/>
                  <a:pt x="69006" y="236955"/>
                  <a:pt x="44482" y="236955"/>
                </a:cubicBezTo>
                <a:close/>
                <a:moveTo>
                  <a:pt x="519184" y="88864"/>
                </a:moveTo>
                <a:cubicBezTo>
                  <a:pt x="543708" y="88864"/>
                  <a:pt x="563666" y="68940"/>
                  <a:pt x="563666" y="44457"/>
                </a:cubicBezTo>
                <a:cubicBezTo>
                  <a:pt x="563666" y="19973"/>
                  <a:pt x="543708" y="50"/>
                  <a:pt x="519184" y="50"/>
                </a:cubicBezTo>
                <a:cubicBezTo>
                  <a:pt x="494659" y="50"/>
                  <a:pt x="474702" y="19973"/>
                  <a:pt x="474702" y="44457"/>
                </a:cubicBezTo>
                <a:cubicBezTo>
                  <a:pt x="474702" y="68940"/>
                  <a:pt x="494659" y="88864"/>
                  <a:pt x="519184" y="88864"/>
                </a:cubicBezTo>
                <a:close/>
                <a:moveTo>
                  <a:pt x="281833" y="0"/>
                </a:moveTo>
                <a:cubicBezTo>
                  <a:pt x="257308" y="0"/>
                  <a:pt x="237351" y="19924"/>
                  <a:pt x="237351" y="44407"/>
                </a:cubicBezTo>
                <a:cubicBezTo>
                  <a:pt x="237351" y="68891"/>
                  <a:pt x="257308" y="88815"/>
                  <a:pt x="281833" y="88815"/>
                </a:cubicBezTo>
                <a:cubicBezTo>
                  <a:pt x="306357" y="88815"/>
                  <a:pt x="326314" y="68891"/>
                  <a:pt x="326314" y="44407"/>
                </a:cubicBezTo>
                <a:cubicBezTo>
                  <a:pt x="326314" y="19924"/>
                  <a:pt x="306357" y="0"/>
                  <a:pt x="28183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9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EFFECT">
            <a:extLst>
              <a:ext uri="{FF2B5EF4-FFF2-40B4-BE49-F238E27FC236}">
                <a16:creationId xmlns:a16="http://schemas.microsoft.com/office/drawing/2014/main" id="{BF89AA16-7423-4D7D-B456-18B2E2FCD767}"/>
              </a:ext>
            </a:extLst>
          </p:cNvPr>
          <p:cNvSpPr/>
          <p:nvPr/>
        </p:nvSpPr>
        <p:spPr>
          <a:xfrm>
            <a:off x="1249903" y="5730585"/>
            <a:ext cx="407248" cy="406569"/>
          </a:xfrm>
          <a:custGeom>
            <a:avLst/>
            <a:gdLst>
              <a:gd name="connsiteX0" fmla="*/ 0 w 154692"/>
              <a:gd name="connsiteY0" fmla="*/ 77217 h 154434"/>
              <a:gd name="connsiteX1" fmla="*/ 154693 w 154692"/>
              <a:gd name="connsiteY1" fmla="*/ 77217 h 154434"/>
              <a:gd name="connsiteX2" fmla="*/ 77346 w 154692"/>
              <a:gd name="connsiteY2" fmla="*/ 0 h 154434"/>
              <a:gd name="connsiteX3" fmla="*/ 77346 w 154692"/>
              <a:gd name="connsiteY3" fmla="*/ 154434 h 15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692" h="154434">
                <a:moveTo>
                  <a:pt x="0" y="77217"/>
                </a:moveTo>
                <a:lnTo>
                  <a:pt x="154693" y="77217"/>
                </a:lnTo>
                <a:moveTo>
                  <a:pt x="77346" y="0"/>
                </a:moveTo>
                <a:lnTo>
                  <a:pt x="77346" y="154434"/>
                </a:lnTo>
              </a:path>
            </a:pathLst>
          </a:custGeom>
          <a:solidFill>
            <a:schemeClr val="bg1">
              <a:lumMod val="85000"/>
            </a:schemeClr>
          </a:solidFill>
          <a:ln w="50836" cap="rnd">
            <a:solidFill>
              <a:schemeClr val="bg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EFFECT">
            <a:extLst>
              <a:ext uri="{FF2B5EF4-FFF2-40B4-BE49-F238E27FC236}">
                <a16:creationId xmlns:a16="http://schemas.microsoft.com/office/drawing/2014/main" id="{28405103-D119-419C-A70E-F2A3B3FE5BFF}"/>
              </a:ext>
            </a:extLst>
          </p:cNvPr>
          <p:cNvSpPr/>
          <p:nvPr/>
        </p:nvSpPr>
        <p:spPr>
          <a:xfrm>
            <a:off x="11145674" y="1931278"/>
            <a:ext cx="333229" cy="332674"/>
          </a:xfrm>
          <a:custGeom>
            <a:avLst/>
            <a:gdLst>
              <a:gd name="connsiteX0" fmla="*/ 0 w 154692"/>
              <a:gd name="connsiteY0" fmla="*/ 77217 h 154434"/>
              <a:gd name="connsiteX1" fmla="*/ 154693 w 154692"/>
              <a:gd name="connsiteY1" fmla="*/ 77217 h 154434"/>
              <a:gd name="connsiteX2" fmla="*/ 77346 w 154692"/>
              <a:gd name="connsiteY2" fmla="*/ 0 h 154434"/>
              <a:gd name="connsiteX3" fmla="*/ 77346 w 154692"/>
              <a:gd name="connsiteY3" fmla="*/ 154434 h 15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692" h="154434">
                <a:moveTo>
                  <a:pt x="0" y="77217"/>
                </a:moveTo>
                <a:lnTo>
                  <a:pt x="154693" y="77217"/>
                </a:lnTo>
                <a:moveTo>
                  <a:pt x="77346" y="0"/>
                </a:moveTo>
                <a:lnTo>
                  <a:pt x="77346" y="154434"/>
                </a:lnTo>
              </a:path>
            </a:pathLst>
          </a:custGeom>
          <a:solidFill>
            <a:schemeClr val="bg1">
              <a:lumMod val="85000"/>
            </a:schemeClr>
          </a:solidFill>
          <a:ln w="50836" cap="rnd">
            <a:solidFill>
              <a:schemeClr val="bg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453180"/>
      </p:ext>
    </p:extLst>
  </p:cSld>
  <p:clrMapOvr>
    <a:masterClrMapping/>
  </p:clrMapOvr>
  <p:transition advClick="0" advTm="0">
    <p:cover dir="d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350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1" dur="350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2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3" dur="35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5" dur="3500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350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63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66667E-6 4.07407E-6 L 0.14518 4.07407E-6 " pathEditMode="relative" rAng="0" ptsTypes="AA">
                                          <p:cBhvr>
                                            <p:cTn id="52" dur="7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25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3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16667E-6 -3.7037E-7 L -0.13607 -3.7037E-7 " pathEditMode="relative" rAng="0" ptsTypes="AA">
                                          <p:cBhvr>
                                            <p:cTn id="57" dur="7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1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8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8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65" dur="7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35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6.25E-7 2.22222E-6 L 0.10117 0.05231 " pathEditMode="relative" rAng="0" ptsTypes="AA">
                                          <p:cBhvr>
                                            <p:cTn id="67" dur="7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52" y="26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8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8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75" dur="7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6" presetID="35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58333E-6 2.96296E-6 L -0.07226 -0.06297 " pathEditMode="relative" rAng="0" ptsTypes="AA">
                                          <p:cBhvr>
                                            <p:cTn id="77" dur="7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620" y="-314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6" grpId="1" animBg="1"/>
          <p:bldP spid="37" grpId="0" animBg="1"/>
          <p:bldP spid="37" grpId="1" animBg="1"/>
          <p:bldP spid="38" grpId="0" animBg="1"/>
          <p:bldP spid="38" grpId="1" animBg="1"/>
          <p:bldP spid="39" grpId="0" animBg="1"/>
          <p:bldP spid="39" grpId="1" animBg="1"/>
          <p:bldP spid="40" grpId="0" animBg="1"/>
          <p:bldP spid="40" grpId="1" animBg="1"/>
          <p:bldP spid="10" grpId="0"/>
          <p:bldP spid="11" grpId="0"/>
          <p:bldP spid="43" grpId="0" animBg="1"/>
          <p:bldP spid="43" grpId="1" animBg="1"/>
          <p:bldP spid="44" grpId="0" animBg="1"/>
          <p:bldP spid="44" grpId="1" animBg="1"/>
          <p:bldP spid="45" grpId="0" animBg="1"/>
          <p:bldP spid="45" grpId="1" animBg="1"/>
          <p:bldP spid="45" grpId="2" animBg="1"/>
          <p:bldP spid="46" grpId="0" animBg="1"/>
          <p:bldP spid="46" grpId="1" animBg="1"/>
          <p:bldP spid="46" grpId="2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1000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3500" fill="hold"/>
                                            <p:tgtEl>
                                              <p:spTgt spid="3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1" dur="3500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2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3" dur="35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5" dur="3500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350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63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66667E-6 4.07407E-6 L 0.14518 4.07407E-6 " pathEditMode="relative" rAng="0" ptsTypes="AA">
                                          <p:cBhvr>
                                            <p:cTn id="52" dur="7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25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3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16667E-6 -3.7037E-7 L -0.13607 -3.7037E-7 " pathEditMode="relative" rAng="0" ptsTypes="AA">
                                          <p:cBhvr>
                                            <p:cTn id="57" dur="7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1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8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8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65" dur="7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35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6.25E-7 2.22222E-6 L 0.10117 0.05231 " pathEditMode="relative" rAng="0" ptsTypes="AA">
                                          <p:cBhvr>
                                            <p:cTn id="67" dur="7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52" y="26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8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8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75" dur="7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6" presetID="35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58333E-6 2.96296E-6 L -0.07226 -0.06297 " pathEditMode="relative" rAng="0" ptsTypes="AA">
                                          <p:cBhvr>
                                            <p:cTn id="77" dur="7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620" y="-314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6" grpId="1" animBg="1"/>
          <p:bldP spid="37" grpId="0" animBg="1"/>
          <p:bldP spid="37" grpId="1" animBg="1"/>
          <p:bldP spid="38" grpId="0" animBg="1"/>
          <p:bldP spid="38" grpId="1" animBg="1"/>
          <p:bldP spid="39" grpId="0" animBg="1"/>
          <p:bldP spid="39" grpId="1" animBg="1"/>
          <p:bldP spid="40" grpId="0" animBg="1"/>
          <p:bldP spid="40" grpId="1" animBg="1"/>
          <p:bldP spid="10" grpId="0"/>
          <p:bldP spid="11" grpId="0"/>
          <p:bldP spid="43" grpId="0" animBg="1"/>
          <p:bldP spid="43" grpId="1" animBg="1"/>
          <p:bldP spid="44" grpId="0" animBg="1"/>
          <p:bldP spid="44" grpId="1" animBg="1"/>
          <p:bldP spid="45" grpId="0" animBg="1"/>
          <p:bldP spid="45" grpId="1" animBg="1"/>
          <p:bldP spid="45" grpId="2" animBg="1"/>
          <p:bldP spid="46" grpId="0" animBg="1"/>
          <p:bldP spid="46" grpId="1" animBg="1"/>
          <p:bldP spid="46" grpId="2" animBg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E0806B47-6E4F-4409-8CD0-1437826814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/>
      </p:pic>
      <p:sp>
        <p:nvSpPr>
          <p:cNvPr id="5" name="COLOR">
            <a:extLst>
              <a:ext uri="{FF2B5EF4-FFF2-40B4-BE49-F238E27FC236}">
                <a16:creationId xmlns:a16="http://schemas.microsoft.com/office/drawing/2014/main" id="{A145E76D-E75A-4192-8CA0-07704CF34F7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85000"/>
                  <a:lumOff val="15000"/>
                  <a:alpha val="73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HAPE">
            <a:extLst>
              <a:ext uri="{FF2B5EF4-FFF2-40B4-BE49-F238E27FC236}">
                <a16:creationId xmlns:a16="http://schemas.microsoft.com/office/drawing/2014/main" id="{85CF81E3-B57D-47E2-BA0B-2E8F0546C13E}"/>
              </a:ext>
            </a:extLst>
          </p:cNvPr>
          <p:cNvSpPr/>
          <p:nvPr/>
        </p:nvSpPr>
        <p:spPr>
          <a:xfrm>
            <a:off x="-3393" y="0"/>
            <a:ext cx="5888722" cy="2006774"/>
          </a:xfrm>
          <a:custGeom>
            <a:avLst/>
            <a:gdLst>
              <a:gd name="connsiteX0" fmla="*/ 0 w 5888722"/>
              <a:gd name="connsiteY0" fmla="*/ 2006775 h 2006774"/>
              <a:gd name="connsiteX1" fmla="*/ 2925053 w 5888722"/>
              <a:gd name="connsiteY1" fmla="*/ 877770 h 2006774"/>
              <a:gd name="connsiteX2" fmla="*/ 5888723 w 5888722"/>
              <a:gd name="connsiteY2" fmla="*/ 0 h 2006774"/>
              <a:gd name="connsiteX3" fmla="*/ 0 w 5888722"/>
              <a:gd name="connsiteY3" fmla="*/ 0 h 2006774"/>
              <a:gd name="connsiteX4" fmla="*/ 0 w 5888722"/>
              <a:gd name="connsiteY4" fmla="*/ 2006775 h 2006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8722" h="2006774">
                <a:moveTo>
                  <a:pt x="0" y="2006775"/>
                </a:moveTo>
                <a:cubicBezTo>
                  <a:pt x="1293407" y="1981125"/>
                  <a:pt x="1956381" y="656640"/>
                  <a:pt x="2925053" y="877770"/>
                </a:cubicBezTo>
                <a:cubicBezTo>
                  <a:pt x="3933017" y="1107810"/>
                  <a:pt x="5406413" y="1188540"/>
                  <a:pt x="5888723" y="0"/>
                </a:cubicBezTo>
                <a:lnTo>
                  <a:pt x="0" y="0"/>
                </a:lnTo>
                <a:lnTo>
                  <a:pt x="0" y="2006775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SHAPE">
            <a:extLst>
              <a:ext uri="{FF2B5EF4-FFF2-40B4-BE49-F238E27FC236}">
                <a16:creationId xmlns:a16="http://schemas.microsoft.com/office/drawing/2014/main" id="{80520C7B-70AE-4574-BC19-6CE3CE3A8D17}"/>
              </a:ext>
            </a:extLst>
          </p:cNvPr>
          <p:cNvSpPr/>
          <p:nvPr/>
        </p:nvSpPr>
        <p:spPr>
          <a:xfrm>
            <a:off x="-25331" y="-13247"/>
            <a:ext cx="3364965" cy="1681424"/>
          </a:xfrm>
          <a:custGeom>
            <a:avLst/>
            <a:gdLst>
              <a:gd name="connsiteX0" fmla="*/ 0 w 3364965"/>
              <a:gd name="connsiteY0" fmla="*/ 1681290 h 1681424"/>
              <a:gd name="connsiteX1" fmla="*/ 1582496 w 3364965"/>
              <a:gd name="connsiteY1" fmla="*/ 303210 h 1681424"/>
              <a:gd name="connsiteX2" fmla="*/ 3364965 w 3364965"/>
              <a:gd name="connsiteY2" fmla="*/ 0 h 1681424"/>
              <a:gd name="connsiteX3" fmla="*/ 0 w 3364965"/>
              <a:gd name="connsiteY3" fmla="*/ 0 h 1681424"/>
              <a:gd name="connsiteX4" fmla="*/ 0 w 3364965"/>
              <a:gd name="connsiteY4" fmla="*/ 1681425 h 1681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4965" h="1681424">
                <a:moveTo>
                  <a:pt x="0" y="1681290"/>
                </a:moveTo>
                <a:cubicBezTo>
                  <a:pt x="560355" y="1103220"/>
                  <a:pt x="883741" y="358965"/>
                  <a:pt x="1582496" y="303210"/>
                </a:cubicBezTo>
                <a:cubicBezTo>
                  <a:pt x="2178093" y="255690"/>
                  <a:pt x="2869963" y="240435"/>
                  <a:pt x="3364965" y="0"/>
                </a:cubicBezTo>
                <a:lnTo>
                  <a:pt x="0" y="0"/>
                </a:lnTo>
                <a:lnTo>
                  <a:pt x="0" y="16814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SHAPE">
            <a:extLst>
              <a:ext uri="{FF2B5EF4-FFF2-40B4-BE49-F238E27FC236}">
                <a16:creationId xmlns:a16="http://schemas.microsoft.com/office/drawing/2014/main" id="{9FAC85A9-B548-4463-8115-9F72717CB747}"/>
              </a:ext>
            </a:extLst>
          </p:cNvPr>
          <p:cNvSpPr/>
          <p:nvPr/>
        </p:nvSpPr>
        <p:spPr>
          <a:xfrm>
            <a:off x="6912830" y="2747789"/>
            <a:ext cx="5281783" cy="4106160"/>
          </a:xfrm>
          <a:custGeom>
            <a:avLst/>
            <a:gdLst>
              <a:gd name="connsiteX0" fmla="*/ 5281784 w 5281783"/>
              <a:gd name="connsiteY0" fmla="*/ 0 h 4106160"/>
              <a:gd name="connsiteX1" fmla="*/ 2754246 w 5281783"/>
              <a:gd name="connsiteY1" fmla="*/ 2599155 h 4106160"/>
              <a:gd name="connsiteX2" fmla="*/ 0 w 5281783"/>
              <a:gd name="connsiteY2" fmla="*/ 4106160 h 4106160"/>
              <a:gd name="connsiteX3" fmla="*/ 5281650 w 5281783"/>
              <a:gd name="connsiteY3" fmla="*/ 4106160 h 4106160"/>
              <a:gd name="connsiteX4" fmla="*/ 5281650 w 5281783"/>
              <a:gd name="connsiteY4" fmla="*/ 0 h 410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1783" h="4106160">
                <a:moveTo>
                  <a:pt x="5281784" y="0"/>
                </a:moveTo>
                <a:cubicBezTo>
                  <a:pt x="4023484" y="724815"/>
                  <a:pt x="3890754" y="2380995"/>
                  <a:pt x="2754246" y="2599155"/>
                </a:cubicBezTo>
                <a:cubicBezTo>
                  <a:pt x="1631916" y="2814615"/>
                  <a:pt x="211720" y="2965140"/>
                  <a:pt x="0" y="4106160"/>
                </a:cubicBezTo>
                <a:lnTo>
                  <a:pt x="5281650" y="4106160"/>
                </a:lnTo>
                <a:lnTo>
                  <a:pt x="5281650" y="0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SHAPE">
            <a:extLst>
              <a:ext uri="{FF2B5EF4-FFF2-40B4-BE49-F238E27FC236}">
                <a16:creationId xmlns:a16="http://schemas.microsoft.com/office/drawing/2014/main" id="{FB6A609B-536B-440C-B30C-F8CE619B63AA}"/>
              </a:ext>
            </a:extLst>
          </p:cNvPr>
          <p:cNvSpPr/>
          <p:nvPr/>
        </p:nvSpPr>
        <p:spPr>
          <a:xfrm>
            <a:off x="7609227" y="5472089"/>
            <a:ext cx="4609492" cy="1373084"/>
          </a:xfrm>
          <a:custGeom>
            <a:avLst/>
            <a:gdLst>
              <a:gd name="connsiteX0" fmla="*/ 0 w 4609492"/>
              <a:gd name="connsiteY0" fmla="*/ 1373085 h 1373084"/>
              <a:gd name="connsiteX1" fmla="*/ 576558 w 4609492"/>
              <a:gd name="connsiteY1" fmla="*/ 805950 h 1373084"/>
              <a:gd name="connsiteX2" fmla="*/ 637860 w 4609492"/>
              <a:gd name="connsiteY2" fmla="*/ 769635 h 1373084"/>
              <a:gd name="connsiteX3" fmla="*/ 4609493 w 4609492"/>
              <a:gd name="connsiteY3" fmla="*/ 0 h 1373084"/>
              <a:gd name="connsiteX4" fmla="*/ 4609493 w 4609492"/>
              <a:gd name="connsiteY4" fmla="*/ 1373085 h 1373084"/>
              <a:gd name="connsiteX5" fmla="*/ 0 w 4609492"/>
              <a:gd name="connsiteY5" fmla="*/ 1373085 h 1373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09492" h="1373084">
                <a:moveTo>
                  <a:pt x="0" y="1373085"/>
                </a:moveTo>
                <a:cubicBezTo>
                  <a:pt x="124898" y="1159650"/>
                  <a:pt x="313394" y="964440"/>
                  <a:pt x="576558" y="805950"/>
                </a:cubicBezTo>
                <a:cubicBezTo>
                  <a:pt x="596677" y="793800"/>
                  <a:pt x="617201" y="781650"/>
                  <a:pt x="637860" y="769635"/>
                </a:cubicBezTo>
                <a:cubicBezTo>
                  <a:pt x="2428565" y="-273915"/>
                  <a:pt x="3612737" y="841455"/>
                  <a:pt x="4609493" y="0"/>
                </a:cubicBezTo>
                <a:lnTo>
                  <a:pt x="4609493" y="1373085"/>
                </a:lnTo>
                <a:lnTo>
                  <a:pt x="0" y="137308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SHAPE">
            <a:extLst>
              <a:ext uri="{FF2B5EF4-FFF2-40B4-BE49-F238E27FC236}">
                <a16:creationId xmlns:a16="http://schemas.microsoft.com/office/drawing/2014/main" id="{EF6C4ADE-3200-4BA9-8457-26989CBDB080}"/>
              </a:ext>
            </a:extLst>
          </p:cNvPr>
          <p:cNvSpPr/>
          <p:nvPr/>
        </p:nvSpPr>
        <p:spPr>
          <a:xfrm>
            <a:off x="9076745" y="6016950"/>
            <a:ext cx="3131101" cy="836864"/>
          </a:xfrm>
          <a:custGeom>
            <a:avLst/>
            <a:gdLst>
              <a:gd name="connsiteX0" fmla="*/ 3131102 w 3131101"/>
              <a:gd name="connsiteY0" fmla="*/ 135 h 836864"/>
              <a:gd name="connsiteX1" fmla="*/ 2083980 w 3131101"/>
              <a:gd name="connsiteY1" fmla="*/ 564975 h 836864"/>
              <a:gd name="connsiteX2" fmla="*/ 0 w 3131101"/>
              <a:gd name="connsiteY2" fmla="*/ 836865 h 836864"/>
              <a:gd name="connsiteX3" fmla="*/ 3131102 w 3131101"/>
              <a:gd name="connsiteY3" fmla="*/ 836865 h 836864"/>
              <a:gd name="connsiteX4" fmla="*/ 3131102 w 3131101"/>
              <a:gd name="connsiteY4" fmla="*/ 0 h 83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1101" h="836864">
                <a:moveTo>
                  <a:pt x="3131102" y="135"/>
                </a:moveTo>
                <a:cubicBezTo>
                  <a:pt x="2816762" y="317655"/>
                  <a:pt x="2506069" y="572265"/>
                  <a:pt x="2083980" y="564975"/>
                </a:cubicBezTo>
                <a:cubicBezTo>
                  <a:pt x="1369832" y="552825"/>
                  <a:pt x="523088" y="481275"/>
                  <a:pt x="0" y="836865"/>
                </a:cubicBezTo>
                <a:lnTo>
                  <a:pt x="3131102" y="836865"/>
                </a:lnTo>
                <a:lnTo>
                  <a:pt x="3131102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TEXT">
            <a:extLst>
              <a:ext uri="{FF2B5EF4-FFF2-40B4-BE49-F238E27FC236}">
                <a16:creationId xmlns:a16="http://schemas.microsoft.com/office/drawing/2014/main" id="{45E84094-63D1-41A8-A52A-BD007DD176B4}"/>
              </a:ext>
            </a:extLst>
          </p:cNvPr>
          <p:cNvSpPr txBox="1"/>
          <p:nvPr/>
        </p:nvSpPr>
        <p:spPr>
          <a:xfrm>
            <a:off x="3949421" y="2454636"/>
            <a:ext cx="429316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e bold font" pitchFamily="2" charset="0"/>
              </a:rPr>
              <a:t>thanks</a:t>
            </a:r>
            <a:endParaRPr lang="id-ID" sz="88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e bold font" pitchFamily="2" charset="0"/>
            </a:endParaRPr>
          </a:p>
        </p:txBody>
      </p:sp>
      <p:sp>
        <p:nvSpPr>
          <p:cNvPr id="8" name="TEXT">
            <a:extLst>
              <a:ext uri="{FF2B5EF4-FFF2-40B4-BE49-F238E27FC236}">
                <a16:creationId xmlns:a16="http://schemas.microsoft.com/office/drawing/2014/main" id="{D1C430F5-1CB0-4FB5-B7D8-AC0550D2519C}"/>
              </a:ext>
            </a:extLst>
          </p:cNvPr>
          <p:cNvSpPr txBox="1"/>
          <p:nvPr/>
        </p:nvSpPr>
        <p:spPr>
          <a:xfrm>
            <a:off x="4142573" y="3688048"/>
            <a:ext cx="395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POWERPOINT TEMPLATE</a:t>
            </a:r>
          </a:p>
        </p:txBody>
      </p:sp>
      <p:sp>
        <p:nvSpPr>
          <p:cNvPr id="61" name="EFFECT">
            <a:extLst>
              <a:ext uri="{FF2B5EF4-FFF2-40B4-BE49-F238E27FC236}">
                <a16:creationId xmlns:a16="http://schemas.microsoft.com/office/drawing/2014/main" id="{6FCDBA8E-5D5E-43F1-A7E8-35BA3818D788}"/>
              </a:ext>
            </a:extLst>
          </p:cNvPr>
          <p:cNvSpPr/>
          <p:nvPr/>
        </p:nvSpPr>
        <p:spPr>
          <a:xfrm>
            <a:off x="4076131" y="1106023"/>
            <a:ext cx="1513020" cy="325769"/>
          </a:xfrm>
          <a:custGeom>
            <a:avLst/>
            <a:gdLst>
              <a:gd name="connsiteX0" fmla="*/ 1513020 w 1513020"/>
              <a:gd name="connsiteY0" fmla="*/ 44407 h 325769"/>
              <a:gd name="connsiteX1" fmla="*/ 1468539 w 1513020"/>
              <a:gd name="connsiteY1" fmla="*/ 0 h 325769"/>
              <a:gd name="connsiteX2" fmla="*/ 1424057 w 1513020"/>
              <a:gd name="connsiteY2" fmla="*/ 44407 h 325769"/>
              <a:gd name="connsiteX3" fmla="*/ 1468539 w 1513020"/>
              <a:gd name="connsiteY3" fmla="*/ 88815 h 325769"/>
              <a:gd name="connsiteX4" fmla="*/ 1513020 w 1513020"/>
              <a:gd name="connsiteY4" fmla="*/ 44407 h 325769"/>
              <a:gd name="connsiteX5" fmla="*/ 88963 w 1513020"/>
              <a:gd name="connsiteY5" fmla="*/ 281362 h 325769"/>
              <a:gd name="connsiteX6" fmla="*/ 44482 w 1513020"/>
              <a:gd name="connsiteY6" fmla="*/ 236955 h 325769"/>
              <a:gd name="connsiteX7" fmla="*/ 0 w 1513020"/>
              <a:gd name="connsiteY7" fmla="*/ 281362 h 325769"/>
              <a:gd name="connsiteX8" fmla="*/ 44482 w 1513020"/>
              <a:gd name="connsiteY8" fmla="*/ 325770 h 325769"/>
              <a:gd name="connsiteX9" fmla="*/ 88963 w 1513020"/>
              <a:gd name="connsiteY9" fmla="*/ 281362 h 325769"/>
              <a:gd name="connsiteX10" fmla="*/ 88963 w 1513020"/>
              <a:gd name="connsiteY10" fmla="*/ 44407 h 325769"/>
              <a:gd name="connsiteX11" fmla="*/ 44482 w 1513020"/>
              <a:gd name="connsiteY11" fmla="*/ 0 h 325769"/>
              <a:gd name="connsiteX12" fmla="*/ 0 w 1513020"/>
              <a:gd name="connsiteY12" fmla="*/ 44407 h 325769"/>
              <a:gd name="connsiteX13" fmla="*/ 44482 w 1513020"/>
              <a:gd name="connsiteY13" fmla="*/ 88815 h 325769"/>
              <a:gd name="connsiteX14" fmla="*/ 88963 w 1513020"/>
              <a:gd name="connsiteY14" fmla="*/ 44407 h 325769"/>
              <a:gd name="connsiteX15" fmla="*/ 326314 w 1513020"/>
              <a:gd name="connsiteY15" fmla="*/ 281362 h 325769"/>
              <a:gd name="connsiteX16" fmla="*/ 281833 w 1513020"/>
              <a:gd name="connsiteY16" fmla="*/ 236955 h 325769"/>
              <a:gd name="connsiteX17" fmla="*/ 237351 w 1513020"/>
              <a:gd name="connsiteY17" fmla="*/ 281362 h 325769"/>
              <a:gd name="connsiteX18" fmla="*/ 281833 w 1513020"/>
              <a:gd name="connsiteY18" fmla="*/ 325770 h 325769"/>
              <a:gd name="connsiteX19" fmla="*/ 326314 w 1513020"/>
              <a:gd name="connsiteY19" fmla="*/ 281362 h 325769"/>
              <a:gd name="connsiteX20" fmla="*/ 326314 w 1513020"/>
              <a:gd name="connsiteY20" fmla="*/ 44407 h 325769"/>
              <a:gd name="connsiteX21" fmla="*/ 281833 w 1513020"/>
              <a:gd name="connsiteY21" fmla="*/ 0 h 325769"/>
              <a:gd name="connsiteX22" fmla="*/ 237351 w 1513020"/>
              <a:gd name="connsiteY22" fmla="*/ 44407 h 325769"/>
              <a:gd name="connsiteX23" fmla="*/ 281833 w 1513020"/>
              <a:gd name="connsiteY23" fmla="*/ 88815 h 325769"/>
              <a:gd name="connsiteX24" fmla="*/ 326314 w 1513020"/>
              <a:gd name="connsiteY24" fmla="*/ 44407 h 325769"/>
              <a:gd name="connsiteX25" fmla="*/ 563666 w 1513020"/>
              <a:gd name="connsiteY25" fmla="*/ 281362 h 325769"/>
              <a:gd name="connsiteX26" fmla="*/ 519184 w 1513020"/>
              <a:gd name="connsiteY26" fmla="*/ 236955 h 325769"/>
              <a:gd name="connsiteX27" fmla="*/ 474702 w 1513020"/>
              <a:gd name="connsiteY27" fmla="*/ 281362 h 325769"/>
              <a:gd name="connsiteX28" fmla="*/ 519184 w 1513020"/>
              <a:gd name="connsiteY28" fmla="*/ 325770 h 325769"/>
              <a:gd name="connsiteX29" fmla="*/ 563666 w 1513020"/>
              <a:gd name="connsiteY29" fmla="*/ 281362 h 325769"/>
              <a:gd name="connsiteX30" fmla="*/ 563666 w 1513020"/>
              <a:gd name="connsiteY30" fmla="*/ 44407 h 325769"/>
              <a:gd name="connsiteX31" fmla="*/ 519184 w 1513020"/>
              <a:gd name="connsiteY31" fmla="*/ 0 h 325769"/>
              <a:gd name="connsiteX32" fmla="*/ 474702 w 1513020"/>
              <a:gd name="connsiteY32" fmla="*/ 44407 h 325769"/>
              <a:gd name="connsiteX33" fmla="*/ 519184 w 1513020"/>
              <a:gd name="connsiteY33" fmla="*/ 88815 h 325769"/>
              <a:gd name="connsiteX34" fmla="*/ 563666 w 1513020"/>
              <a:gd name="connsiteY34" fmla="*/ 44407 h 325769"/>
              <a:gd name="connsiteX35" fmla="*/ 801017 w 1513020"/>
              <a:gd name="connsiteY35" fmla="*/ 281362 h 325769"/>
              <a:gd name="connsiteX36" fmla="*/ 756535 w 1513020"/>
              <a:gd name="connsiteY36" fmla="*/ 236955 h 325769"/>
              <a:gd name="connsiteX37" fmla="*/ 712053 w 1513020"/>
              <a:gd name="connsiteY37" fmla="*/ 281362 h 325769"/>
              <a:gd name="connsiteX38" fmla="*/ 756535 w 1513020"/>
              <a:gd name="connsiteY38" fmla="*/ 325770 h 325769"/>
              <a:gd name="connsiteX39" fmla="*/ 801017 w 1513020"/>
              <a:gd name="connsiteY39" fmla="*/ 281362 h 325769"/>
              <a:gd name="connsiteX40" fmla="*/ 801017 w 1513020"/>
              <a:gd name="connsiteY40" fmla="*/ 44407 h 325769"/>
              <a:gd name="connsiteX41" fmla="*/ 756535 w 1513020"/>
              <a:gd name="connsiteY41" fmla="*/ 0 h 325769"/>
              <a:gd name="connsiteX42" fmla="*/ 712053 w 1513020"/>
              <a:gd name="connsiteY42" fmla="*/ 44407 h 325769"/>
              <a:gd name="connsiteX43" fmla="*/ 756535 w 1513020"/>
              <a:gd name="connsiteY43" fmla="*/ 88815 h 325769"/>
              <a:gd name="connsiteX44" fmla="*/ 801017 w 1513020"/>
              <a:gd name="connsiteY44" fmla="*/ 44407 h 325769"/>
              <a:gd name="connsiteX45" fmla="*/ 1038368 w 1513020"/>
              <a:gd name="connsiteY45" fmla="*/ 281362 h 325769"/>
              <a:gd name="connsiteX46" fmla="*/ 993886 w 1513020"/>
              <a:gd name="connsiteY46" fmla="*/ 236955 h 325769"/>
              <a:gd name="connsiteX47" fmla="*/ 949405 w 1513020"/>
              <a:gd name="connsiteY47" fmla="*/ 281362 h 325769"/>
              <a:gd name="connsiteX48" fmla="*/ 993886 w 1513020"/>
              <a:gd name="connsiteY48" fmla="*/ 325770 h 325769"/>
              <a:gd name="connsiteX49" fmla="*/ 1038368 w 1513020"/>
              <a:gd name="connsiteY49" fmla="*/ 281362 h 325769"/>
              <a:gd name="connsiteX50" fmla="*/ 1038368 w 1513020"/>
              <a:gd name="connsiteY50" fmla="*/ 44407 h 325769"/>
              <a:gd name="connsiteX51" fmla="*/ 993886 w 1513020"/>
              <a:gd name="connsiteY51" fmla="*/ 0 h 325769"/>
              <a:gd name="connsiteX52" fmla="*/ 949405 w 1513020"/>
              <a:gd name="connsiteY52" fmla="*/ 44407 h 325769"/>
              <a:gd name="connsiteX53" fmla="*/ 993886 w 1513020"/>
              <a:gd name="connsiteY53" fmla="*/ 88815 h 325769"/>
              <a:gd name="connsiteX54" fmla="*/ 1038368 w 1513020"/>
              <a:gd name="connsiteY54" fmla="*/ 44407 h 325769"/>
              <a:gd name="connsiteX55" fmla="*/ 1275719 w 1513020"/>
              <a:gd name="connsiteY55" fmla="*/ 281362 h 325769"/>
              <a:gd name="connsiteX56" fmla="*/ 1231237 w 1513020"/>
              <a:gd name="connsiteY56" fmla="*/ 236955 h 325769"/>
              <a:gd name="connsiteX57" fmla="*/ 1186756 w 1513020"/>
              <a:gd name="connsiteY57" fmla="*/ 281362 h 325769"/>
              <a:gd name="connsiteX58" fmla="*/ 1231237 w 1513020"/>
              <a:gd name="connsiteY58" fmla="*/ 325770 h 325769"/>
              <a:gd name="connsiteX59" fmla="*/ 1275719 w 1513020"/>
              <a:gd name="connsiteY59" fmla="*/ 281362 h 325769"/>
              <a:gd name="connsiteX60" fmla="*/ 1275719 w 1513020"/>
              <a:gd name="connsiteY60" fmla="*/ 44407 h 325769"/>
              <a:gd name="connsiteX61" fmla="*/ 1231237 w 1513020"/>
              <a:gd name="connsiteY61" fmla="*/ 0 h 325769"/>
              <a:gd name="connsiteX62" fmla="*/ 1186756 w 1513020"/>
              <a:gd name="connsiteY62" fmla="*/ 44407 h 325769"/>
              <a:gd name="connsiteX63" fmla="*/ 1231237 w 1513020"/>
              <a:gd name="connsiteY63" fmla="*/ 88815 h 325769"/>
              <a:gd name="connsiteX64" fmla="*/ 1275719 w 1513020"/>
              <a:gd name="connsiteY64" fmla="*/ 44407 h 325769"/>
              <a:gd name="connsiteX65" fmla="*/ 1424057 w 1513020"/>
              <a:gd name="connsiteY65" fmla="*/ 281362 h 325769"/>
              <a:gd name="connsiteX66" fmla="*/ 1468539 w 1513020"/>
              <a:gd name="connsiteY66" fmla="*/ 325770 h 325769"/>
              <a:gd name="connsiteX67" fmla="*/ 1513020 w 1513020"/>
              <a:gd name="connsiteY67" fmla="*/ 281362 h 325769"/>
              <a:gd name="connsiteX68" fmla="*/ 1468539 w 1513020"/>
              <a:gd name="connsiteY68" fmla="*/ 236955 h 325769"/>
              <a:gd name="connsiteX69" fmla="*/ 1424057 w 1513020"/>
              <a:gd name="connsiteY69" fmla="*/ 281362 h 325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513020" h="325769">
                <a:moveTo>
                  <a:pt x="1513020" y="44407"/>
                </a:moveTo>
                <a:cubicBezTo>
                  <a:pt x="1513020" y="19924"/>
                  <a:pt x="1493063" y="0"/>
                  <a:pt x="1468539" y="0"/>
                </a:cubicBezTo>
                <a:cubicBezTo>
                  <a:pt x="1444014" y="0"/>
                  <a:pt x="1424057" y="19924"/>
                  <a:pt x="1424057" y="44407"/>
                </a:cubicBezTo>
                <a:cubicBezTo>
                  <a:pt x="1424057" y="68891"/>
                  <a:pt x="1444014" y="88815"/>
                  <a:pt x="1468539" y="88815"/>
                </a:cubicBezTo>
                <a:cubicBezTo>
                  <a:pt x="1493063" y="88815"/>
                  <a:pt x="1513020" y="68891"/>
                  <a:pt x="1513020" y="44407"/>
                </a:cubicBezTo>
                <a:close/>
                <a:moveTo>
                  <a:pt x="88963" y="281362"/>
                </a:moveTo>
                <a:cubicBezTo>
                  <a:pt x="88963" y="256879"/>
                  <a:pt x="69006" y="236955"/>
                  <a:pt x="44482" y="236955"/>
                </a:cubicBezTo>
                <a:cubicBezTo>
                  <a:pt x="19957" y="236955"/>
                  <a:pt x="0" y="256879"/>
                  <a:pt x="0" y="281362"/>
                </a:cubicBezTo>
                <a:cubicBezTo>
                  <a:pt x="0" y="305846"/>
                  <a:pt x="19957" y="325770"/>
                  <a:pt x="44482" y="325770"/>
                </a:cubicBezTo>
                <a:cubicBezTo>
                  <a:pt x="69006" y="325770"/>
                  <a:pt x="88963" y="305846"/>
                  <a:pt x="88963" y="281362"/>
                </a:cubicBezTo>
                <a:close/>
                <a:moveTo>
                  <a:pt x="88963" y="44407"/>
                </a:moveTo>
                <a:cubicBezTo>
                  <a:pt x="88963" y="19924"/>
                  <a:pt x="69006" y="0"/>
                  <a:pt x="44482" y="0"/>
                </a:cubicBezTo>
                <a:cubicBezTo>
                  <a:pt x="19957" y="0"/>
                  <a:pt x="0" y="19924"/>
                  <a:pt x="0" y="44407"/>
                </a:cubicBezTo>
                <a:cubicBezTo>
                  <a:pt x="0" y="68891"/>
                  <a:pt x="19957" y="88815"/>
                  <a:pt x="44482" y="88815"/>
                </a:cubicBezTo>
                <a:cubicBezTo>
                  <a:pt x="69006" y="88815"/>
                  <a:pt x="88963" y="68891"/>
                  <a:pt x="88963" y="44407"/>
                </a:cubicBezTo>
                <a:close/>
                <a:moveTo>
                  <a:pt x="326314" y="281362"/>
                </a:moveTo>
                <a:cubicBezTo>
                  <a:pt x="326314" y="256879"/>
                  <a:pt x="306357" y="236955"/>
                  <a:pt x="281833" y="236955"/>
                </a:cubicBezTo>
                <a:cubicBezTo>
                  <a:pt x="257308" y="236955"/>
                  <a:pt x="237351" y="256879"/>
                  <a:pt x="237351" y="281362"/>
                </a:cubicBezTo>
                <a:cubicBezTo>
                  <a:pt x="237351" y="305846"/>
                  <a:pt x="257308" y="325770"/>
                  <a:pt x="281833" y="325770"/>
                </a:cubicBezTo>
                <a:cubicBezTo>
                  <a:pt x="306357" y="325770"/>
                  <a:pt x="326314" y="305846"/>
                  <a:pt x="326314" y="281362"/>
                </a:cubicBezTo>
                <a:close/>
                <a:moveTo>
                  <a:pt x="326314" y="44407"/>
                </a:moveTo>
                <a:cubicBezTo>
                  <a:pt x="326314" y="19924"/>
                  <a:pt x="306357" y="0"/>
                  <a:pt x="281833" y="0"/>
                </a:cubicBezTo>
                <a:cubicBezTo>
                  <a:pt x="257308" y="0"/>
                  <a:pt x="237351" y="19924"/>
                  <a:pt x="237351" y="44407"/>
                </a:cubicBezTo>
                <a:cubicBezTo>
                  <a:pt x="237351" y="68891"/>
                  <a:pt x="257308" y="88815"/>
                  <a:pt x="281833" y="88815"/>
                </a:cubicBezTo>
                <a:cubicBezTo>
                  <a:pt x="306357" y="88815"/>
                  <a:pt x="326314" y="68891"/>
                  <a:pt x="326314" y="44407"/>
                </a:cubicBezTo>
                <a:close/>
                <a:moveTo>
                  <a:pt x="563666" y="281362"/>
                </a:moveTo>
                <a:cubicBezTo>
                  <a:pt x="563666" y="256879"/>
                  <a:pt x="543708" y="236955"/>
                  <a:pt x="519184" y="236955"/>
                </a:cubicBezTo>
                <a:cubicBezTo>
                  <a:pt x="494659" y="236955"/>
                  <a:pt x="474702" y="256879"/>
                  <a:pt x="474702" y="281362"/>
                </a:cubicBezTo>
                <a:cubicBezTo>
                  <a:pt x="474702" y="305846"/>
                  <a:pt x="494659" y="325770"/>
                  <a:pt x="519184" y="325770"/>
                </a:cubicBezTo>
                <a:cubicBezTo>
                  <a:pt x="543708" y="325770"/>
                  <a:pt x="563666" y="305846"/>
                  <a:pt x="563666" y="281362"/>
                </a:cubicBezTo>
                <a:close/>
                <a:moveTo>
                  <a:pt x="563666" y="44407"/>
                </a:moveTo>
                <a:cubicBezTo>
                  <a:pt x="563666" y="19924"/>
                  <a:pt x="543708" y="0"/>
                  <a:pt x="519184" y="0"/>
                </a:cubicBezTo>
                <a:cubicBezTo>
                  <a:pt x="494659" y="0"/>
                  <a:pt x="474702" y="19924"/>
                  <a:pt x="474702" y="44407"/>
                </a:cubicBezTo>
                <a:cubicBezTo>
                  <a:pt x="474702" y="68891"/>
                  <a:pt x="494659" y="88815"/>
                  <a:pt x="519184" y="88815"/>
                </a:cubicBezTo>
                <a:cubicBezTo>
                  <a:pt x="543708" y="88815"/>
                  <a:pt x="563666" y="68891"/>
                  <a:pt x="563666" y="44407"/>
                </a:cubicBezTo>
                <a:close/>
                <a:moveTo>
                  <a:pt x="801017" y="281362"/>
                </a:moveTo>
                <a:cubicBezTo>
                  <a:pt x="801017" y="256879"/>
                  <a:pt x="781059" y="236955"/>
                  <a:pt x="756535" y="236955"/>
                </a:cubicBezTo>
                <a:cubicBezTo>
                  <a:pt x="732011" y="236955"/>
                  <a:pt x="712053" y="256879"/>
                  <a:pt x="712053" y="281362"/>
                </a:cubicBezTo>
                <a:cubicBezTo>
                  <a:pt x="712053" y="305846"/>
                  <a:pt x="732011" y="325770"/>
                  <a:pt x="756535" y="325770"/>
                </a:cubicBezTo>
                <a:cubicBezTo>
                  <a:pt x="781059" y="325770"/>
                  <a:pt x="801017" y="305846"/>
                  <a:pt x="801017" y="281362"/>
                </a:cubicBezTo>
                <a:close/>
                <a:moveTo>
                  <a:pt x="801017" y="44407"/>
                </a:moveTo>
                <a:cubicBezTo>
                  <a:pt x="801017" y="19924"/>
                  <a:pt x="781059" y="0"/>
                  <a:pt x="756535" y="0"/>
                </a:cubicBezTo>
                <a:cubicBezTo>
                  <a:pt x="732011" y="0"/>
                  <a:pt x="712053" y="19924"/>
                  <a:pt x="712053" y="44407"/>
                </a:cubicBezTo>
                <a:cubicBezTo>
                  <a:pt x="712053" y="68891"/>
                  <a:pt x="732011" y="88815"/>
                  <a:pt x="756535" y="88815"/>
                </a:cubicBezTo>
                <a:cubicBezTo>
                  <a:pt x="781059" y="88815"/>
                  <a:pt x="801017" y="68891"/>
                  <a:pt x="801017" y="44407"/>
                </a:cubicBezTo>
                <a:close/>
                <a:moveTo>
                  <a:pt x="1038368" y="281362"/>
                </a:moveTo>
                <a:cubicBezTo>
                  <a:pt x="1038368" y="256879"/>
                  <a:pt x="1018411" y="236955"/>
                  <a:pt x="993886" y="236955"/>
                </a:cubicBezTo>
                <a:cubicBezTo>
                  <a:pt x="969362" y="236955"/>
                  <a:pt x="949405" y="256879"/>
                  <a:pt x="949405" y="281362"/>
                </a:cubicBezTo>
                <a:cubicBezTo>
                  <a:pt x="949405" y="305846"/>
                  <a:pt x="969362" y="325770"/>
                  <a:pt x="993886" y="325770"/>
                </a:cubicBezTo>
                <a:cubicBezTo>
                  <a:pt x="1018411" y="325770"/>
                  <a:pt x="1038368" y="305846"/>
                  <a:pt x="1038368" y="281362"/>
                </a:cubicBezTo>
                <a:close/>
                <a:moveTo>
                  <a:pt x="1038368" y="44407"/>
                </a:moveTo>
                <a:cubicBezTo>
                  <a:pt x="1038368" y="19924"/>
                  <a:pt x="1018411" y="0"/>
                  <a:pt x="993886" y="0"/>
                </a:cubicBezTo>
                <a:cubicBezTo>
                  <a:pt x="969362" y="0"/>
                  <a:pt x="949405" y="19924"/>
                  <a:pt x="949405" y="44407"/>
                </a:cubicBezTo>
                <a:cubicBezTo>
                  <a:pt x="949405" y="68891"/>
                  <a:pt x="969362" y="88815"/>
                  <a:pt x="993886" y="88815"/>
                </a:cubicBezTo>
                <a:cubicBezTo>
                  <a:pt x="1018411" y="88815"/>
                  <a:pt x="1038368" y="68891"/>
                  <a:pt x="1038368" y="44407"/>
                </a:cubicBezTo>
                <a:close/>
                <a:moveTo>
                  <a:pt x="1275719" y="281362"/>
                </a:moveTo>
                <a:cubicBezTo>
                  <a:pt x="1275719" y="256879"/>
                  <a:pt x="1255762" y="236955"/>
                  <a:pt x="1231237" y="236955"/>
                </a:cubicBezTo>
                <a:cubicBezTo>
                  <a:pt x="1206713" y="236955"/>
                  <a:pt x="1186756" y="256879"/>
                  <a:pt x="1186756" y="281362"/>
                </a:cubicBezTo>
                <a:cubicBezTo>
                  <a:pt x="1186756" y="305846"/>
                  <a:pt x="1206713" y="325770"/>
                  <a:pt x="1231237" y="325770"/>
                </a:cubicBezTo>
                <a:cubicBezTo>
                  <a:pt x="1255762" y="325770"/>
                  <a:pt x="1275719" y="305846"/>
                  <a:pt x="1275719" y="281362"/>
                </a:cubicBezTo>
                <a:close/>
                <a:moveTo>
                  <a:pt x="1275719" y="44407"/>
                </a:moveTo>
                <a:cubicBezTo>
                  <a:pt x="1275719" y="19924"/>
                  <a:pt x="1255762" y="0"/>
                  <a:pt x="1231237" y="0"/>
                </a:cubicBezTo>
                <a:cubicBezTo>
                  <a:pt x="1206713" y="0"/>
                  <a:pt x="1186756" y="19924"/>
                  <a:pt x="1186756" y="44407"/>
                </a:cubicBezTo>
                <a:cubicBezTo>
                  <a:pt x="1186756" y="68891"/>
                  <a:pt x="1206713" y="88815"/>
                  <a:pt x="1231237" y="88815"/>
                </a:cubicBezTo>
                <a:cubicBezTo>
                  <a:pt x="1255762" y="88815"/>
                  <a:pt x="1275719" y="68891"/>
                  <a:pt x="1275719" y="44407"/>
                </a:cubicBezTo>
                <a:close/>
                <a:moveTo>
                  <a:pt x="1424057" y="281362"/>
                </a:moveTo>
                <a:cubicBezTo>
                  <a:pt x="1424057" y="305846"/>
                  <a:pt x="1444014" y="325770"/>
                  <a:pt x="1468539" y="325770"/>
                </a:cubicBezTo>
                <a:cubicBezTo>
                  <a:pt x="1493063" y="325770"/>
                  <a:pt x="1513020" y="305846"/>
                  <a:pt x="1513020" y="281362"/>
                </a:cubicBezTo>
                <a:cubicBezTo>
                  <a:pt x="1513020" y="256879"/>
                  <a:pt x="1493063" y="236955"/>
                  <a:pt x="1468539" y="236955"/>
                </a:cubicBezTo>
                <a:cubicBezTo>
                  <a:pt x="1444014" y="236955"/>
                  <a:pt x="1424057" y="256879"/>
                  <a:pt x="1424057" y="28136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9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EFFECT">
            <a:extLst>
              <a:ext uri="{FF2B5EF4-FFF2-40B4-BE49-F238E27FC236}">
                <a16:creationId xmlns:a16="http://schemas.microsoft.com/office/drawing/2014/main" id="{47296178-8BF2-456F-9C78-048DE5EE04A0}"/>
              </a:ext>
            </a:extLst>
          </p:cNvPr>
          <p:cNvSpPr/>
          <p:nvPr/>
        </p:nvSpPr>
        <p:spPr>
          <a:xfrm>
            <a:off x="7474368" y="5094586"/>
            <a:ext cx="563665" cy="562724"/>
          </a:xfrm>
          <a:custGeom>
            <a:avLst/>
            <a:gdLst>
              <a:gd name="connsiteX0" fmla="*/ 44482 w 563665"/>
              <a:gd name="connsiteY0" fmla="*/ 0 h 562724"/>
              <a:gd name="connsiteX1" fmla="*/ 0 w 563665"/>
              <a:gd name="connsiteY1" fmla="*/ 44407 h 562724"/>
              <a:gd name="connsiteX2" fmla="*/ 44482 w 563665"/>
              <a:gd name="connsiteY2" fmla="*/ 88815 h 562724"/>
              <a:gd name="connsiteX3" fmla="*/ 88963 w 563665"/>
              <a:gd name="connsiteY3" fmla="*/ 44407 h 562724"/>
              <a:gd name="connsiteX4" fmla="*/ 44482 w 563665"/>
              <a:gd name="connsiteY4" fmla="*/ 0 h 562724"/>
              <a:gd name="connsiteX5" fmla="*/ 519184 w 563665"/>
              <a:gd name="connsiteY5" fmla="*/ 473910 h 562724"/>
              <a:gd name="connsiteX6" fmla="*/ 474702 w 563665"/>
              <a:gd name="connsiteY6" fmla="*/ 518317 h 562724"/>
              <a:gd name="connsiteX7" fmla="*/ 519184 w 563665"/>
              <a:gd name="connsiteY7" fmla="*/ 562724 h 562724"/>
              <a:gd name="connsiteX8" fmla="*/ 563666 w 563665"/>
              <a:gd name="connsiteY8" fmla="*/ 518317 h 562724"/>
              <a:gd name="connsiteX9" fmla="*/ 519184 w 563665"/>
              <a:gd name="connsiteY9" fmla="*/ 473910 h 562724"/>
              <a:gd name="connsiteX10" fmla="*/ 281833 w 563665"/>
              <a:gd name="connsiteY10" fmla="*/ 473910 h 562724"/>
              <a:gd name="connsiteX11" fmla="*/ 237351 w 563665"/>
              <a:gd name="connsiteY11" fmla="*/ 518317 h 562724"/>
              <a:gd name="connsiteX12" fmla="*/ 281833 w 563665"/>
              <a:gd name="connsiteY12" fmla="*/ 562724 h 562724"/>
              <a:gd name="connsiteX13" fmla="*/ 326314 w 563665"/>
              <a:gd name="connsiteY13" fmla="*/ 518317 h 562724"/>
              <a:gd name="connsiteX14" fmla="*/ 281833 w 563665"/>
              <a:gd name="connsiteY14" fmla="*/ 473910 h 562724"/>
              <a:gd name="connsiteX15" fmla="*/ 44482 w 563665"/>
              <a:gd name="connsiteY15" fmla="*/ 473910 h 562724"/>
              <a:gd name="connsiteX16" fmla="*/ 0 w 563665"/>
              <a:gd name="connsiteY16" fmla="*/ 518317 h 562724"/>
              <a:gd name="connsiteX17" fmla="*/ 44482 w 563665"/>
              <a:gd name="connsiteY17" fmla="*/ 562724 h 562724"/>
              <a:gd name="connsiteX18" fmla="*/ 88963 w 563665"/>
              <a:gd name="connsiteY18" fmla="*/ 518317 h 562724"/>
              <a:gd name="connsiteX19" fmla="*/ 44482 w 563665"/>
              <a:gd name="connsiteY19" fmla="*/ 473910 h 562724"/>
              <a:gd name="connsiteX20" fmla="*/ 519184 w 563665"/>
              <a:gd name="connsiteY20" fmla="*/ 236955 h 562724"/>
              <a:gd name="connsiteX21" fmla="*/ 474702 w 563665"/>
              <a:gd name="connsiteY21" fmla="*/ 281362 h 562724"/>
              <a:gd name="connsiteX22" fmla="*/ 519184 w 563665"/>
              <a:gd name="connsiteY22" fmla="*/ 325770 h 562724"/>
              <a:gd name="connsiteX23" fmla="*/ 563666 w 563665"/>
              <a:gd name="connsiteY23" fmla="*/ 281362 h 562724"/>
              <a:gd name="connsiteX24" fmla="*/ 519184 w 563665"/>
              <a:gd name="connsiteY24" fmla="*/ 236955 h 562724"/>
              <a:gd name="connsiteX25" fmla="*/ 281833 w 563665"/>
              <a:gd name="connsiteY25" fmla="*/ 236955 h 562724"/>
              <a:gd name="connsiteX26" fmla="*/ 237351 w 563665"/>
              <a:gd name="connsiteY26" fmla="*/ 281362 h 562724"/>
              <a:gd name="connsiteX27" fmla="*/ 281833 w 563665"/>
              <a:gd name="connsiteY27" fmla="*/ 325770 h 562724"/>
              <a:gd name="connsiteX28" fmla="*/ 326314 w 563665"/>
              <a:gd name="connsiteY28" fmla="*/ 281362 h 562724"/>
              <a:gd name="connsiteX29" fmla="*/ 281833 w 563665"/>
              <a:gd name="connsiteY29" fmla="*/ 236955 h 562724"/>
              <a:gd name="connsiteX30" fmla="*/ 44482 w 563665"/>
              <a:gd name="connsiteY30" fmla="*/ 236955 h 562724"/>
              <a:gd name="connsiteX31" fmla="*/ 0 w 563665"/>
              <a:gd name="connsiteY31" fmla="*/ 281362 h 562724"/>
              <a:gd name="connsiteX32" fmla="*/ 44482 w 563665"/>
              <a:gd name="connsiteY32" fmla="*/ 325770 h 562724"/>
              <a:gd name="connsiteX33" fmla="*/ 88963 w 563665"/>
              <a:gd name="connsiteY33" fmla="*/ 281362 h 562724"/>
              <a:gd name="connsiteX34" fmla="*/ 44482 w 563665"/>
              <a:gd name="connsiteY34" fmla="*/ 236955 h 562724"/>
              <a:gd name="connsiteX35" fmla="*/ 519184 w 563665"/>
              <a:gd name="connsiteY35" fmla="*/ 88864 h 562724"/>
              <a:gd name="connsiteX36" fmla="*/ 563666 w 563665"/>
              <a:gd name="connsiteY36" fmla="*/ 44457 h 562724"/>
              <a:gd name="connsiteX37" fmla="*/ 519184 w 563665"/>
              <a:gd name="connsiteY37" fmla="*/ 50 h 562724"/>
              <a:gd name="connsiteX38" fmla="*/ 474702 w 563665"/>
              <a:gd name="connsiteY38" fmla="*/ 44457 h 562724"/>
              <a:gd name="connsiteX39" fmla="*/ 519184 w 563665"/>
              <a:gd name="connsiteY39" fmla="*/ 88864 h 562724"/>
              <a:gd name="connsiteX40" fmla="*/ 281833 w 563665"/>
              <a:gd name="connsiteY40" fmla="*/ 0 h 562724"/>
              <a:gd name="connsiteX41" fmla="*/ 237351 w 563665"/>
              <a:gd name="connsiteY41" fmla="*/ 44407 h 562724"/>
              <a:gd name="connsiteX42" fmla="*/ 281833 w 563665"/>
              <a:gd name="connsiteY42" fmla="*/ 88815 h 562724"/>
              <a:gd name="connsiteX43" fmla="*/ 326314 w 563665"/>
              <a:gd name="connsiteY43" fmla="*/ 44407 h 562724"/>
              <a:gd name="connsiteX44" fmla="*/ 281833 w 563665"/>
              <a:gd name="connsiteY44" fmla="*/ 0 h 5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63665" h="562724">
                <a:moveTo>
                  <a:pt x="44482" y="0"/>
                </a:moveTo>
                <a:cubicBezTo>
                  <a:pt x="19957" y="0"/>
                  <a:pt x="0" y="19924"/>
                  <a:pt x="0" y="44407"/>
                </a:cubicBezTo>
                <a:cubicBezTo>
                  <a:pt x="0" y="68891"/>
                  <a:pt x="19957" y="88815"/>
                  <a:pt x="44482" y="88815"/>
                </a:cubicBezTo>
                <a:cubicBezTo>
                  <a:pt x="69006" y="88815"/>
                  <a:pt x="88963" y="68891"/>
                  <a:pt x="88963" y="44407"/>
                </a:cubicBezTo>
                <a:cubicBezTo>
                  <a:pt x="88963" y="19924"/>
                  <a:pt x="69006" y="0"/>
                  <a:pt x="44482" y="0"/>
                </a:cubicBezTo>
                <a:close/>
                <a:moveTo>
                  <a:pt x="519184" y="473910"/>
                </a:moveTo>
                <a:cubicBezTo>
                  <a:pt x="494659" y="473910"/>
                  <a:pt x="474702" y="493833"/>
                  <a:pt x="474702" y="518317"/>
                </a:cubicBezTo>
                <a:cubicBezTo>
                  <a:pt x="474702" y="542800"/>
                  <a:pt x="494659" y="562724"/>
                  <a:pt x="519184" y="562724"/>
                </a:cubicBezTo>
                <a:cubicBezTo>
                  <a:pt x="543708" y="562724"/>
                  <a:pt x="563666" y="542800"/>
                  <a:pt x="563666" y="518317"/>
                </a:cubicBezTo>
                <a:cubicBezTo>
                  <a:pt x="563666" y="493833"/>
                  <a:pt x="543708" y="473910"/>
                  <a:pt x="519184" y="473910"/>
                </a:cubicBezTo>
                <a:close/>
                <a:moveTo>
                  <a:pt x="281833" y="473910"/>
                </a:moveTo>
                <a:cubicBezTo>
                  <a:pt x="257308" y="473910"/>
                  <a:pt x="237351" y="493833"/>
                  <a:pt x="237351" y="518317"/>
                </a:cubicBezTo>
                <a:cubicBezTo>
                  <a:pt x="237351" y="542800"/>
                  <a:pt x="257308" y="562724"/>
                  <a:pt x="281833" y="562724"/>
                </a:cubicBezTo>
                <a:cubicBezTo>
                  <a:pt x="306357" y="562724"/>
                  <a:pt x="326314" y="542800"/>
                  <a:pt x="326314" y="518317"/>
                </a:cubicBezTo>
                <a:cubicBezTo>
                  <a:pt x="326314" y="493833"/>
                  <a:pt x="306357" y="473910"/>
                  <a:pt x="281833" y="473910"/>
                </a:cubicBezTo>
                <a:close/>
                <a:moveTo>
                  <a:pt x="44482" y="473910"/>
                </a:moveTo>
                <a:cubicBezTo>
                  <a:pt x="19957" y="473910"/>
                  <a:pt x="0" y="493833"/>
                  <a:pt x="0" y="518317"/>
                </a:cubicBezTo>
                <a:cubicBezTo>
                  <a:pt x="0" y="542800"/>
                  <a:pt x="19957" y="562724"/>
                  <a:pt x="44482" y="562724"/>
                </a:cubicBezTo>
                <a:cubicBezTo>
                  <a:pt x="69006" y="562724"/>
                  <a:pt x="88963" y="542800"/>
                  <a:pt x="88963" y="518317"/>
                </a:cubicBezTo>
                <a:cubicBezTo>
                  <a:pt x="88963" y="493833"/>
                  <a:pt x="69006" y="473910"/>
                  <a:pt x="44482" y="473910"/>
                </a:cubicBezTo>
                <a:close/>
                <a:moveTo>
                  <a:pt x="519184" y="236955"/>
                </a:moveTo>
                <a:cubicBezTo>
                  <a:pt x="494659" y="236955"/>
                  <a:pt x="474702" y="256879"/>
                  <a:pt x="474702" y="281362"/>
                </a:cubicBezTo>
                <a:cubicBezTo>
                  <a:pt x="474702" y="305846"/>
                  <a:pt x="494659" y="325770"/>
                  <a:pt x="519184" y="325770"/>
                </a:cubicBezTo>
                <a:cubicBezTo>
                  <a:pt x="543708" y="325770"/>
                  <a:pt x="563666" y="305846"/>
                  <a:pt x="563666" y="281362"/>
                </a:cubicBezTo>
                <a:cubicBezTo>
                  <a:pt x="563666" y="256879"/>
                  <a:pt x="543708" y="236955"/>
                  <a:pt x="519184" y="236955"/>
                </a:cubicBezTo>
                <a:close/>
                <a:moveTo>
                  <a:pt x="281833" y="236955"/>
                </a:moveTo>
                <a:cubicBezTo>
                  <a:pt x="257308" y="236955"/>
                  <a:pt x="237351" y="256879"/>
                  <a:pt x="237351" y="281362"/>
                </a:cubicBezTo>
                <a:cubicBezTo>
                  <a:pt x="237351" y="305846"/>
                  <a:pt x="257308" y="325770"/>
                  <a:pt x="281833" y="325770"/>
                </a:cubicBezTo>
                <a:cubicBezTo>
                  <a:pt x="306357" y="325770"/>
                  <a:pt x="326314" y="305846"/>
                  <a:pt x="326314" y="281362"/>
                </a:cubicBezTo>
                <a:cubicBezTo>
                  <a:pt x="326314" y="256879"/>
                  <a:pt x="306357" y="236955"/>
                  <a:pt x="281833" y="236955"/>
                </a:cubicBezTo>
                <a:close/>
                <a:moveTo>
                  <a:pt x="44482" y="236955"/>
                </a:moveTo>
                <a:cubicBezTo>
                  <a:pt x="19957" y="236955"/>
                  <a:pt x="0" y="256879"/>
                  <a:pt x="0" y="281362"/>
                </a:cubicBezTo>
                <a:cubicBezTo>
                  <a:pt x="0" y="305846"/>
                  <a:pt x="19957" y="325770"/>
                  <a:pt x="44482" y="325770"/>
                </a:cubicBezTo>
                <a:cubicBezTo>
                  <a:pt x="69006" y="325770"/>
                  <a:pt x="88963" y="305846"/>
                  <a:pt x="88963" y="281362"/>
                </a:cubicBezTo>
                <a:cubicBezTo>
                  <a:pt x="88963" y="256879"/>
                  <a:pt x="69006" y="236955"/>
                  <a:pt x="44482" y="236955"/>
                </a:cubicBezTo>
                <a:close/>
                <a:moveTo>
                  <a:pt x="519184" y="88864"/>
                </a:moveTo>
                <a:cubicBezTo>
                  <a:pt x="543708" y="88864"/>
                  <a:pt x="563666" y="68940"/>
                  <a:pt x="563666" y="44457"/>
                </a:cubicBezTo>
                <a:cubicBezTo>
                  <a:pt x="563666" y="19973"/>
                  <a:pt x="543708" y="50"/>
                  <a:pt x="519184" y="50"/>
                </a:cubicBezTo>
                <a:cubicBezTo>
                  <a:pt x="494659" y="50"/>
                  <a:pt x="474702" y="19973"/>
                  <a:pt x="474702" y="44457"/>
                </a:cubicBezTo>
                <a:cubicBezTo>
                  <a:pt x="474702" y="68940"/>
                  <a:pt x="494659" y="88864"/>
                  <a:pt x="519184" y="88864"/>
                </a:cubicBezTo>
                <a:close/>
                <a:moveTo>
                  <a:pt x="281833" y="0"/>
                </a:moveTo>
                <a:cubicBezTo>
                  <a:pt x="257308" y="0"/>
                  <a:pt x="237351" y="19924"/>
                  <a:pt x="237351" y="44407"/>
                </a:cubicBezTo>
                <a:cubicBezTo>
                  <a:pt x="237351" y="68891"/>
                  <a:pt x="257308" y="88815"/>
                  <a:pt x="281833" y="88815"/>
                </a:cubicBezTo>
                <a:cubicBezTo>
                  <a:pt x="306357" y="88815"/>
                  <a:pt x="326314" y="68891"/>
                  <a:pt x="326314" y="44407"/>
                </a:cubicBezTo>
                <a:cubicBezTo>
                  <a:pt x="326314" y="19924"/>
                  <a:pt x="306357" y="0"/>
                  <a:pt x="28183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9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EFFECT">
            <a:extLst>
              <a:ext uri="{FF2B5EF4-FFF2-40B4-BE49-F238E27FC236}">
                <a16:creationId xmlns:a16="http://schemas.microsoft.com/office/drawing/2014/main" id="{11D2478E-DFA3-4BCD-85B3-C7C80421D0B0}"/>
              </a:ext>
            </a:extLst>
          </p:cNvPr>
          <p:cNvSpPr/>
          <p:nvPr/>
        </p:nvSpPr>
        <p:spPr>
          <a:xfrm>
            <a:off x="3004758" y="4165431"/>
            <a:ext cx="195641" cy="195315"/>
          </a:xfrm>
          <a:custGeom>
            <a:avLst/>
            <a:gdLst>
              <a:gd name="connsiteX0" fmla="*/ 0 w 154692"/>
              <a:gd name="connsiteY0" fmla="*/ 77217 h 154434"/>
              <a:gd name="connsiteX1" fmla="*/ 154693 w 154692"/>
              <a:gd name="connsiteY1" fmla="*/ 77217 h 154434"/>
              <a:gd name="connsiteX2" fmla="*/ 77346 w 154692"/>
              <a:gd name="connsiteY2" fmla="*/ 0 h 154434"/>
              <a:gd name="connsiteX3" fmla="*/ 77346 w 154692"/>
              <a:gd name="connsiteY3" fmla="*/ 154434 h 15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692" h="154434">
                <a:moveTo>
                  <a:pt x="0" y="77217"/>
                </a:moveTo>
                <a:lnTo>
                  <a:pt x="154693" y="77217"/>
                </a:lnTo>
                <a:moveTo>
                  <a:pt x="77346" y="0"/>
                </a:moveTo>
                <a:lnTo>
                  <a:pt x="77346" y="154434"/>
                </a:lnTo>
              </a:path>
            </a:pathLst>
          </a:custGeom>
          <a:solidFill>
            <a:schemeClr val="bg1">
              <a:lumMod val="85000"/>
            </a:schemeClr>
          </a:solidFill>
          <a:ln w="50836" cap="rnd">
            <a:solidFill>
              <a:schemeClr val="bg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EFFECT">
            <a:extLst>
              <a:ext uri="{FF2B5EF4-FFF2-40B4-BE49-F238E27FC236}">
                <a16:creationId xmlns:a16="http://schemas.microsoft.com/office/drawing/2014/main" id="{567BE4C3-BA07-445C-85FD-B9E7F687B05D}"/>
              </a:ext>
            </a:extLst>
          </p:cNvPr>
          <p:cNvSpPr/>
          <p:nvPr/>
        </p:nvSpPr>
        <p:spPr>
          <a:xfrm>
            <a:off x="9553721" y="2390088"/>
            <a:ext cx="195641" cy="195315"/>
          </a:xfrm>
          <a:custGeom>
            <a:avLst/>
            <a:gdLst>
              <a:gd name="connsiteX0" fmla="*/ 0 w 154692"/>
              <a:gd name="connsiteY0" fmla="*/ 77217 h 154434"/>
              <a:gd name="connsiteX1" fmla="*/ 154693 w 154692"/>
              <a:gd name="connsiteY1" fmla="*/ 77217 h 154434"/>
              <a:gd name="connsiteX2" fmla="*/ 77346 w 154692"/>
              <a:gd name="connsiteY2" fmla="*/ 0 h 154434"/>
              <a:gd name="connsiteX3" fmla="*/ 77346 w 154692"/>
              <a:gd name="connsiteY3" fmla="*/ 154434 h 15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692" h="154434">
                <a:moveTo>
                  <a:pt x="0" y="77217"/>
                </a:moveTo>
                <a:lnTo>
                  <a:pt x="154693" y="77217"/>
                </a:lnTo>
                <a:moveTo>
                  <a:pt x="77346" y="0"/>
                </a:moveTo>
                <a:lnTo>
                  <a:pt x="77346" y="154434"/>
                </a:lnTo>
              </a:path>
            </a:pathLst>
          </a:custGeom>
          <a:solidFill>
            <a:schemeClr val="bg1">
              <a:lumMod val="85000"/>
            </a:schemeClr>
          </a:solidFill>
          <a:ln w="50836" cap="rnd">
            <a:solidFill>
              <a:schemeClr val="bg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5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14:flythrough dir="out"/>
      </p:transition>
    </mc:Choice>
    <mc:Fallback xmlns="">
      <p:transition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4" presetClass="entr" presetSubtype="1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3" dur="3500" fill="hold"/>
                                            <p:tgtEl>
                                              <p:spTgt spid="5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3500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7" dur="3500" fill="hold"/>
                                            <p:tgtEl>
                                              <p:spTgt spid="58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3500" fill="hold"/>
                                            <p:tgtEl>
                                              <p:spTgt spid="5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1" dur="3500" fill="hold"/>
                                            <p:tgtEl>
                                              <p:spTgt spid="6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0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3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-3.7037E-6 L 0.14519 -3.7037E-6 " pathEditMode="relative" rAng="0" ptsTypes="AA">
                                          <p:cBhvr>
                                            <p:cTn id="46" dur="7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25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0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63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3.7037E-6 L -0.13607 3.7037E-6 " pathEditMode="relative" rAng="0" ptsTypes="AA">
                                          <p:cBhvr>
                                            <p:cTn id="51" dur="7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1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10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8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59" dur="7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0" presetID="35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91667E-6 2.22222E-6 L -0.09844 -0.02037 " pathEditMode="relative" rAng="0" ptsTypes="AA">
                                          <p:cBhvr>
                                            <p:cTn id="61" dur="7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922" y="-10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2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10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8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69" dur="7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0" presetID="35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54167E-6 -1.48148E-6 L 0.08945 -0.01435 " pathEditMode="relative" rAng="0" ptsTypes="AA">
                                          <p:cBhvr>
                                            <p:cTn id="71" dur="7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466" y="-71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6" grpId="0" animBg="1"/>
          <p:bldP spid="56" grpId="1" animBg="1"/>
          <p:bldP spid="57" grpId="0" animBg="1"/>
          <p:bldP spid="57" grpId="1" animBg="1"/>
          <p:bldP spid="58" grpId="0" animBg="1"/>
          <p:bldP spid="58" grpId="1" animBg="1"/>
          <p:bldP spid="59" grpId="0" animBg="1"/>
          <p:bldP spid="59" grpId="1" animBg="1"/>
          <p:bldP spid="60" grpId="0" animBg="1"/>
          <p:bldP spid="60" grpId="1" animBg="1"/>
          <p:bldP spid="6" grpId="0"/>
          <p:bldP spid="8" grpId="0"/>
          <p:bldP spid="61" grpId="0" animBg="1"/>
          <p:bldP spid="61" grpId="1" animBg="1"/>
          <p:bldP spid="62" grpId="0" animBg="1"/>
          <p:bldP spid="62" grpId="1" animBg="1"/>
          <p:bldP spid="63" grpId="0" animBg="1"/>
          <p:bldP spid="63" grpId="1" animBg="1"/>
          <p:bldP spid="63" grpId="2" animBg="1"/>
          <p:bldP spid="64" grpId="0" animBg="1"/>
          <p:bldP spid="64" grpId="1" animBg="1"/>
          <p:bldP spid="64" grpId="2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4" presetClass="entr" presetSubtype="1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3" dur="3500" fill="hold"/>
                                            <p:tgtEl>
                                              <p:spTgt spid="5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3500" fill="hold"/>
                                            <p:tgtEl>
                                              <p:spTgt spid="5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7" dur="3500" fill="hold"/>
                                            <p:tgtEl>
                                              <p:spTgt spid="58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3500" fill="hold"/>
                                            <p:tgtEl>
                                              <p:spTgt spid="5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1" dur="3500" fill="hold"/>
                                            <p:tgtEl>
                                              <p:spTgt spid="6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10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3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-3.7037E-6 L 0.14519 -3.7037E-6 " pathEditMode="relative" rAng="0" ptsTypes="AA">
                                          <p:cBhvr>
                                            <p:cTn id="46" dur="7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25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0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63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3.7037E-6 L -0.13607 3.7037E-6 " pathEditMode="relative" rAng="0" ptsTypes="AA">
                                          <p:cBhvr>
                                            <p:cTn id="51" dur="7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1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10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8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59" dur="7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0" presetID="35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91667E-6 2.22222E-6 L -0.09844 -0.02037 " pathEditMode="relative" rAng="0" ptsTypes="AA">
                                          <p:cBhvr>
                                            <p:cTn id="61" dur="7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922" y="-10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2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10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8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69" dur="7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0" presetID="35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54167E-6 -1.48148E-6 L 0.08945 -0.01435 " pathEditMode="relative" rAng="0" ptsTypes="AA">
                                          <p:cBhvr>
                                            <p:cTn id="71" dur="70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466" y="-71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6" grpId="0" animBg="1"/>
          <p:bldP spid="56" grpId="1" animBg="1"/>
          <p:bldP spid="57" grpId="0" animBg="1"/>
          <p:bldP spid="57" grpId="1" animBg="1"/>
          <p:bldP spid="58" grpId="0" animBg="1"/>
          <p:bldP spid="58" grpId="1" animBg="1"/>
          <p:bldP spid="59" grpId="0" animBg="1"/>
          <p:bldP spid="59" grpId="1" animBg="1"/>
          <p:bldP spid="60" grpId="0" animBg="1"/>
          <p:bldP spid="60" grpId="1" animBg="1"/>
          <p:bldP spid="6" grpId="0"/>
          <p:bldP spid="8" grpId="0"/>
          <p:bldP spid="61" grpId="0" animBg="1"/>
          <p:bldP spid="61" grpId="1" animBg="1"/>
          <p:bldP spid="62" grpId="0" animBg="1"/>
          <p:bldP spid="62" grpId="1" animBg="1"/>
          <p:bldP spid="63" grpId="0" animBg="1"/>
          <p:bldP spid="63" grpId="1" animBg="1"/>
          <p:bldP spid="63" grpId="2" animBg="1"/>
          <p:bldP spid="64" grpId="0" animBg="1"/>
          <p:bldP spid="64" grpId="1" animBg="1"/>
          <p:bldP spid="64" grpId="2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D93A2D7-6B08-4866-A72F-019B90FF9FB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43" b="31243"/>
          <a:stretch/>
        </p:blipFill>
        <p:spPr/>
      </p:pic>
      <p:sp>
        <p:nvSpPr>
          <p:cNvPr id="37" name="COLOR">
            <a:extLst>
              <a:ext uri="{FF2B5EF4-FFF2-40B4-BE49-F238E27FC236}">
                <a16:creationId xmlns:a16="http://schemas.microsoft.com/office/drawing/2014/main" id="{0F240C41-EF36-4163-8A81-22BE5235F8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85000"/>
                  <a:lumOff val="15000"/>
                  <a:alpha val="73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HAPE">
            <a:extLst>
              <a:ext uri="{FF2B5EF4-FFF2-40B4-BE49-F238E27FC236}">
                <a16:creationId xmlns:a16="http://schemas.microsoft.com/office/drawing/2014/main" id="{613408F6-431C-4225-871E-15466525A3B4}"/>
              </a:ext>
            </a:extLst>
          </p:cNvPr>
          <p:cNvSpPr/>
          <p:nvPr/>
        </p:nvSpPr>
        <p:spPr>
          <a:xfrm>
            <a:off x="-3393" y="0"/>
            <a:ext cx="5888722" cy="2006774"/>
          </a:xfrm>
          <a:custGeom>
            <a:avLst/>
            <a:gdLst>
              <a:gd name="connsiteX0" fmla="*/ 0 w 5888722"/>
              <a:gd name="connsiteY0" fmla="*/ 2006775 h 2006774"/>
              <a:gd name="connsiteX1" fmla="*/ 2925053 w 5888722"/>
              <a:gd name="connsiteY1" fmla="*/ 877770 h 2006774"/>
              <a:gd name="connsiteX2" fmla="*/ 5888723 w 5888722"/>
              <a:gd name="connsiteY2" fmla="*/ 0 h 2006774"/>
              <a:gd name="connsiteX3" fmla="*/ 0 w 5888722"/>
              <a:gd name="connsiteY3" fmla="*/ 0 h 2006774"/>
              <a:gd name="connsiteX4" fmla="*/ 0 w 5888722"/>
              <a:gd name="connsiteY4" fmla="*/ 2006775 h 2006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8722" h="2006774">
                <a:moveTo>
                  <a:pt x="0" y="2006775"/>
                </a:moveTo>
                <a:cubicBezTo>
                  <a:pt x="1293407" y="1981125"/>
                  <a:pt x="1956381" y="656640"/>
                  <a:pt x="2925053" y="877770"/>
                </a:cubicBezTo>
                <a:cubicBezTo>
                  <a:pt x="3933017" y="1107810"/>
                  <a:pt x="5406413" y="1188540"/>
                  <a:pt x="5888723" y="0"/>
                </a:cubicBezTo>
                <a:lnTo>
                  <a:pt x="0" y="0"/>
                </a:lnTo>
                <a:lnTo>
                  <a:pt x="0" y="2006775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SHAPE">
            <a:extLst>
              <a:ext uri="{FF2B5EF4-FFF2-40B4-BE49-F238E27FC236}">
                <a16:creationId xmlns:a16="http://schemas.microsoft.com/office/drawing/2014/main" id="{B34898A6-EAF9-439D-B577-949F3A6F943C}"/>
              </a:ext>
            </a:extLst>
          </p:cNvPr>
          <p:cNvSpPr/>
          <p:nvPr/>
        </p:nvSpPr>
        <p:spPr>
          <a:xfrm>
            <a:off x="-25331" y="-13247"/>
            <a:ext cx="3364965" cy="1681424"/>
          </a:xfrm>
          <a:custGeom>
            <a:avLst/>
            <a:gdLst>
              <a:gd name="connsiteX0" fmla="*/ 0 w 3364965"/>
              <a:gd name="connsiteY0" fmla="*/ 1681290 h 1681424"/>
              <a:gd name="connsiteX1" fmla="*/ 1582496 w 3364965"/>
              <a:gd name="connsiteY1" fmla="*/ 303210 h 1681424"/>
              <a:gd name="connsiteX2" fmla="*/ 3364965 w 3364965"/>
              <a:gd name="connsiteY2" fmla="*/ 0 h 1681424"/>
              <a:gd name="connsiteX3" fmla="*/ 0 w 3364965"/>
              <a:gd name="connsiteY3" fmla="*/ 0 h 1681424"/>
              <a:gd name="connsiteX4" fmla="*/ 0 w 3364965"/>
              <a:gd name="connsiteY4" fmla="*/ 1681425 h 1681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4965" h="1681424">
                <a:moveTo>
                  <a:pt x="0" y="1681290"/>
                </a:moveTo>
                <a:cubicBezTo>
                  <a:pt x="560355" y="1103220"/>
                  <a:pt x="883741" y="358965"/>
                  <a:pt x="1582496" y="303210"/>
                </a:cubicBezTo>
                <a:cubicBezTo>
                  <a:pt x="2178093" y="255690"/>
                  <a:pt x="2869963" y="240435"/>
                  <a:pt x="3364965" y="0"/>
                </a:cubicBezTo>
                <a:lnTo>
                  <a:pt x="0" y="0"/>
                </a:lnTo>
                <a:lnTo>
                  <a:pt x="0" y="16814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SHAPE">
            <a:extLst>
              <a:ext uri="{FF2B5EF4-FFF2-40B4-BE49-F238E27FC236}">
                <a16:creationId xmlns:a16="http://schemas.microsoft.com/office/drawing/2014/main" id="{74EEBDFB-1F1E-4AA2-8D44-B12D2C337E12}"/>
              </a:ext>
            </a:extLst>
          </p:cNvPr>
          <p:cNvSpPr/>
          <p:nvPr/>
        </p:nvSpPr>
        <p:spPr>
          <a:xfrm>
            <a:off x="6912830" y="2747789"/>
            <a:ext cx="5281783" cy="4106160"/>
          </a:xfrm>
          <a:custGeom>
            <a:avLst/>
            <a:gdLst>
              <a:gd name="connsiteX0" fmla="*/ 5281784 w 5281783"/>
              <a:gd name="connsiteY0" fmla="*/ 0 h 4106160"/>
              <a:gd name="connsiteX1" fmla="*/ 2754246 w 5281783"/>
              <a:gd name="connsiteY1" fmla="*/ 2599155 h 4106160"/>
              <a:gd name="connsiteX2" fmla="*/ 0 w 5281783"/>
              <a:gd name="connsiteY2" fmla="*/ 4106160 h 4106160"/>
              <a:gd name="connsiteX3" fmla="*/ 5281650 w 5281783"/>
              <a:gd name="connsiteY3" fmla="*/ 4106160 h 4106160"/>
              <a:gd name="connsiteX4" fmla="*/ 5281650 w 5281783"/>
              <a:gd name="connsiteY4" fmla="*/ 0 h 410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1783" h="4106160">
                <a:moveTo>
                  <a:pt x="5281784" y="0"/>
                </a:moveTo>
                <a:cubicBezTo>
                  <a:pt x="4023484" y="724815"/>
                  <a:pt x="3890754" y="2380995"/>
                  <a:pt x="2754246" y="2599155"/>
                </a:cubicBezTo>
                <a:cubicBezTo>
                  <a:pt x="1631916" y="2814615"/>
                  <a:pt x="211720" y="2965140"/>
                  <a:pt x="0" y="4106160"/>
                </a:cubicBezTo>
                <a:lnTo>
                  <a:pt x="5281650" y="4106160"/>
                </a:lnTo>
                <a:lnTo>
                  <a:pt x="5281650" y="0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SHAPE">
            <a:extLst>
              <a:ext uri="{FF2B5EF4-FFF2-40B4-BE49-F238E27FC236}">
                <a16:creationId xmlns:a16="http://schemas.microsoft.com/office/drawing/2014/main" id="{2BCCD32D-3A72-40C9-8463-DE9ACDF3A161}"/>
              </a:ext>
            </a:extLst>
          </p:cNvPr>
          <p:cNvSpPr/>
          <p:nvPr/>
        </p:nvSpPr>
        <p:spPr>
          <a:xfrm>
            <a:off x="7609227" y="5472089"/>
            <a:ext cx="4609492" cy="1373084"/>
          </a:xfrm>
          <a:custGeom>
            <a:avLst/>
            <a:gdLst>
              <a:gd name="connsiteX0" fmla="*/ 0 w 4609492"/>
              <a:gd name="connsiteY0" fmla="*/ 1373085 h 1373084"/>
              <a:gd name="connsiteX1" fmla="*/ 576558 w 4609492"/>
              <a:gd name="connsiteY1" fmla="*/ 805950 h 1373084"/>
              <a:gd name="connsiteX2" fmla="*/ 637860 w 4609492"/>
              <a:gd name="connsiteY2" fmla="*/ 769635 h 1373084"/>
              <a:gd name="connsiteX3" fmla="*/ 4609493 w 4609492"/>
              <a:gd name="connsiteY3" fmla="*/ 0 h 1373084"/>
              <a:gd name="connsiteX4" fmla="*/ 4609493 w 4609492"/>
              <a:gd name="connsiteY4" fmla="*/ 1373085 h 1373084"/>
              <a:gd name="connsiteX5" fmla="*/ 0 w 4609492"/>
              <a:gd name="connsiteY5" fmla="*/ 1373085 h 1373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09492" h="1373084">
                <a:moveTo>
                  <a:pt x="0" y="1373085"/>
                </a:moveTo>
                <a:cubicBezTo>
                  <a:pt x="124898" y="1159650"/>
                  <a:pt x="313394" y="964440"/>
                  <a:pt x="576558" y="805950"/>
                </a:cubicBezTo>
                <a:cubicBezTo>
                  <a:pt x="596677" y="793800"/>
                  <a:pt x="617201" y="781650"/>
                  <a:pt x="637860" y="769635"/>
                </a:cubicBezTo>
                <a:cubicBezTo>
                  <a:pt x="2428565" y="-273915"/>
                  <a:pt x="3612737" y="841455"/>
                  <a:pt x="4609493" y="0"/>
                </a:cubicBezTo>
                <a:lnTo>
                  <a:pt x="4609493" y="1373085"/>
                </a:lnTo>
                <a:lnTo>
                  <a:pt x="0" y="137308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SHAPE">
            <a:extLst>
              <a:ext uri="{FF2B5EF4-FFF2-40B4-BE49-F238E27FC236}">
                <a16:creationId xmlns:a16="http://schemas.microsoft.com/office/drawing/2014/main" id="{12E9077F-91C0-4586-864C-21FA1BF692D1}"/>
              </a:ext>
            </a:extLst>
          </p:cNvPr>
          <p:cNvSpPr/>
          <p:nvPr/>
        </p:nvSpPr>
        <p:spPr>
          <a:xfrm>
            <a:off x="9076745" y="6016950"/>
            <a:ext cx="3131101" cy="836864"/>
          </a:xfrm>
          <a:custGeom>
            <a:avLst/>
            <a:gdLst>
              <a:gd name="connsiteX0" fmla="*/ 3131102 w 3131101"/>
              <a:gd name="connsiteY0" fmla="*/ 135 h 836864"/>
              <a:gd name="connsiteX1" fmla="*/ 2083980 w 3131101"/>
              <a:gd name="connsiteY1" fmla="*/ 564975 h 836864"/>
              <a:gd name="connsiteX2" fmla="*/ 0 w 3131101"/>
              <a:gd name="connsiteY2" fmla="*/ 836865 h 836864"/>
              <a:gd name="connsiteX3" fmla="*/ 3131102 w 3131101"/>
              <a:gd name="connsiteY3" fmla="*/ 836865 h 836864"/>
              <a:gd name="connsiteX4" fmla="*/ 3131102 w 3131101"/>
              <a:gd name="connsiteY4" fmla="*/ 0 h 83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1101" h="836864">
                <a:moveTo>
                  <a:pt x="3131102" y="135"/>
                </a:moveTo>
                <a:cubicBezTo>
                  <a:pt x="2816762" y="317655"/>
                  <a:pt x="2506069" y="572265"/>
                  <a:pt x="2083980" y="564975"/>
                </a:cubicBezTo>
                <a:cubicBezTo>
                  <a:pt x="1369832" y="552825"/>
                  <a:pt x="523088" y="481275"/>
                  <a:pt x="0" y="836865"/>
                </a:cubicBezTo>
                <a:lnTo>
                  <a:pt x="3131102" y="836865"/>
                </a:lnTo>
                <a:lnTo>
                  <a:pt x="3131102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TEXT">
            <a:extLst>
              <a:ext uri="{FF2B5EF4-FFF2-40B4-BE49-F238E27FC236}">
                <a16:creationId xmlns:a16="http://schemas.microsoft.com/office/drawing/2014/main" id="{DFBB9C1E-43A1-448B-BC2C-A5764DD9D365}"/>
              </a:ext>
            </a:extLst>
          </p:cNvPr>
          <p:cNvSpPr txBox="1"/>
          <p:nvPr/>
        </p:nvSpPr>
        <p:spPr>
          <a:xfrm>
            <a:off x="6228906" y="1033538"/>
            <a:ext cx="541686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e bold font" pitchFamily="2" charset="0"/>
              </a:rPr>
              <a:t>WELCOME</a:t>
            </a:r>
            <a:endParaRPr lang="id-ID" sz="88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e bold font" pitchFamily="2" charset="0"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874C069E-D555-4160-8E4D-E566E6677A7A}"/>
              </a:ext>
            </a:extLst>
          </p:cNvPr>
          <p:cNvSpPr txBox="1"/>
          <p:nvPr/>
        </p:nvSpPr>
        <p:spPr>
          <a:xfrm>
            <a:off x="6228908" y="1999349"/>
            <a:ext cx="54168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e bold font" pitchFamily="2" charset="0"/>
              </a:rPr>
              <a:t>MESSAGE</a:t>
            </a:r>
            <a:endParaRPr lang="id-ID" sz="96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e bold font" pitchFamily="2" charset="0"/>
            </a:endParaRPr>
          </a:p>
        </p:txBody>
      </p:sp>
      <p:sp>
        <p:nvSpPr>
          <p:cNvPr id="14" name="TEXT">
            <a:extLst>
              <a:ext uri="{FF2B5EF4-FFF2-40B4-BE49-F238E27FC236}">
                <a16:creationId xmlns:a16="http://schemas.microsoft.com/office/drawing/2014/main" id="{59B9D6BB-6125-46D2-87B5-733A7C4AEEB8}"/>
              </a:ext>
            </a:extLst>
          </p:cNvPr>
          <p:cNvSpPr txBox="1"/>
          <p:nvPr/>
        </p:nvSpPr>
        <p:spPr>
          <a:xfrm>
            <a:off x="6553200" y="3823867"/>
            <a:ext cx="49257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Lorem ipsum Sed </a:t>
            </a:r>
            <a:r>
              <a:rPr lang="en-US" sz="2800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ut</a:t>
            </a:r>
            <a:r>
              <a:rPr lang="en-US" sz="2800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800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perspiciatis</a:t>
            </a:r>
            <a:r>
              <a:rPr lang="en-US" sz="2800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800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unde</a:t>
            </a:r>
            <a:r>
              <a:rPr lang="en-US" sz="2800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800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omnis</a:t>
            </a:r>
            <a:r>
              <a:rPr lang="en-US" sz="2800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800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iste</a:t>
            </a:r>
            <a:r>
              <a:rPr lang="en-US" sz="2800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800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natus</a:t>
            </a:r>
            <a:r>
              <a:rPr lang="en-US" sz="2800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error sit </a:t>
            </a:r>
            <a:r>
              <a:rPr lang="en-US" sz="2800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voluptatem</a:t>
            </a:r>
            <a:endParaRPr lang="en-US" sz="2800" spc="10" dirty="0">
              <a:solidFill>
                <a:schemeClr val="bg1">
                  <a:lumMod val="85000"/>
                </a:schemeClr>
              </a:solidFill>
              <a:latin typeface="Caviar Dreams" panose="020B0402020204020504" pitchFamily="34" charset="0"/>
              <a:ea typeface="MoreLetters" pitchFamily="2" charset="0"/>
            </a:endParaRPr>
          </a:p>
        </p:txBody>
      </p:sp>
      <p:pic>
        <p:nvPicPr>
          <p:cNvPr id="46" name="Picture Placeholder 45">
            <a:extLst>
              <a:ext uri="{FF2B5EF4-FFF2-40B4-BE49-F238E27FC236}">
                <a16:creationId xmlns:a16="http://schemas.microsoft.com/office/drawing/2014/main" id="{4372DDAC-552F-46B0-AFA9-7A8F662CD70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8" r="22598"/>
          <a:stretch>
            <a:fillRect/>
          </a:stretch>
        </p:blipFill>
        <p:spPr/>
      </p:pic>
      <p:sp>
        <p:nvSpPr>
          <p:cNvPr id="47" name="EFFECT">
            <a:extLst>
              <a:ext uri="{FF2B5EF4-FFF2-40B4-BE49-F238E27FC236}">
                <a16:creationId xmlns:a16="http://schemas.microsoft.com/office/drawing/2014/main" id="{D588260A-FC3C-475E-A863-21EE626AD98E}"/>
              </a:ext>
            </a:extLst>
          </p:cNvPr>
          <p:cNvSpPr/>
          <p:nvPr/>
        </p:nvSpPr>
        <p:spPr>
          <a:xfrm>
            <a:off x="4979949" y="511021"/>
            <a:ext cx="1513020" cy="325769"/>
          </a:xfrm>
          <a:custGeom>
            <a:avLst/>
            <a:gdLst>
              <a:gd name="connsiteX0" fmla="*/ 1513020 w 1513020"/>
              <a:gd name="connsiteY0" fmla="*/ 44407 h 325769"/>
              <a:gd name="connsiteX1" fmla="*/ 1468539 w 1513020"/>
              <a:gd name="connsiteY1" fmla="*/ 0 h 325769"/>
              <a:gd name="connsiteX2" fmla="*/ 1424057 w 1513020"/>
              <a:gd name="connsiteY2" fmla="*/ 44407 h 325769"/>
              <a:gd name="connsiteX3" fmla="*/ 1468539 w 1513020"/>
              <a:gd name="connsiteY3" fmla="*/ 88815 h 325769"/>
              <a:gd name="connsiteX4" fmla="*/ 1513020 w 1513020"/>
              <a:gd name="connsiteY4" fmla="*/ 44407 h 325769"/>
              <a:gd name="connsiteX5" fmla="*/ 88963 w 1513020"/>
              <a:gd name="connsiteY5" fmla="*/ 281362 h 325769"/>
              <a:gd name="connsiteX6" fmla="*/ 44482 w 1513020"/>
              <a:gd name="connsiteY6" fmla="*/ 236955 h 325769"/>
              <a:gd name="connsiteX7" fmla="*/ 0 w 1513020"/>
              <a:gd name="connsiteY7" fmla="*/ 281362 h 325769"/>
              <a:gd name="connsiteX8" fmla="*/ 44482 w 1513020"/>
              <a:gd name="connsiteY8" fmla="*/ 325770 h 325769"/>
              <a:gd name="connsiteX9" fmla="*/ 88963 w 1513020"/>
              <a:gd name="connsiteY9" fmla="*/ 281362 h 325769"/>
              <a:gd name="connsiteX10" fmla="*/ 88963 w 1513020"/>
              <a:gd name="connsiteY10" fmla="*/ 44407 h 325769"/>
              <a:gd name="connsiteX11" fmla="*/ 44482 w 1513020"/>
              <a:gd name="connsiteY11" fmla="*/ 0 h 325769"/>
              <a:gd name="connsiteX12" fmla="*/ 0 w 1513020"/>
              <a:gd name="connsiteY12" fmla="*/ 44407 h 325769"/>
              <a:gd name="connsiteX13" fmla="*/ 44482 w 1513020"/>
              <a:gd name="connsiteY13" fmla="*/ 88815 h 325769"/>
              <a:gd name="connsiteX14" fmla="*/ 88963 w 1513020"/>
              <a:gd name="connsiteY14" fmla="*/ 44407 h 325769"/>
              <a:gd name="connsiteX15" fmla="*/ 326314 w 1513020"/>
              <a:gd name="connsiteY15" fmla="*/ 281362 h 325769"/>
              <a:gd name="connsiteX16" fmla="*/ 281833 w 1513020"/>
              <a:gd name="connsiteY16" fmla="*/ 236955 h 325769"/>
              <a:gd name="connsiteX17" fmla="*/ 237351 w 1513020"/>
              <a:gd name="connsiteY17" fmla="*/ 281362 h 325769"/>
              <a:gd name="connsiteX18" fmla="*/ 281833 w 1513020"/>
              <a:gd name="connsiteY18" fmla="*/ 325770 h 325769"/>
              <a:gd name="connsiteX19" fmla="*/ 326314 w 1513020"/>
              <a:gd name="connsiteY19" fmla="*/ 281362 h 325769"/>
              <a:gd name="connsiteX20" fmla="*/ 326314 w 1513020"/>
              <a:gd name="connsiteY20" fmla="*/ 44407 h 325769"/>
              <a:gd name="connsiteX21" fmla="*/ 281833 w 1513020"/>
              <a:gd name="connsiteY21" fmla="*/ 0 h 325769"/>
              <a:gd name="connsiteX22" fmla="*/ 237351 w 1513020"/>
              <a:gd name="connsiteY22" fmla="*/ 44407 h 325769"/>
              <a:gd name="connsiteX23" fmla="*/ 281833 w 1513020"/>
              <a:gd name="connsiteY23" fmla="*/ 88815 h 325769"/>
              <a:gd name="connsiteX24" fmla="*/ 326314 w 1513020"/>
              <a:gd name="connsiteY24" fmla="*/ 44407 h 325769"/>
              <a:gd name="connsiteX25" fmla="*/ 563666 w 1513020"/>
              <a:gd name="connsiteY25" fmla="*/ 281362 h 325769"/>
              <a:gd name="connsiteX26" fmla="*/ 519184 w 1513020"/>
              <a:gd name="connsiteY26" fmla="*/ 236955 h 325769"/>
              <a:gd name="connsiteX27" fmla="*/ 474702 w 1513020"/>
              <a:gd name="connsiteY27" fmla="*/ 281362 h 325769"/>
              <a:gd name="connsiteX28" fmla="*/ 519184 w 1513020"/>
              <a:gd name="connsiteY28" fmla="*/ 325770 h 325769"/>
              <a:gd name="connsiteX29" fmla="*/ 563666 w 1513020"/>
              <a:gd name="connsiteY29" fmla="*/ 281362 h 325769"/>
              <a:gd name="connsiteX30" fmla="*/ 563666 w 1513020"/>
              <a:gd name="connsiteY30" fmla="*/ 44407 h 325769"/>
              <a:gd name="connsiteX31" fmla="*/ 519184 w 1513020"/>
              <a:gd name="connsiteY31" fmla="*/ 0 h 325769"/>
              <a:gd name="connsiteX32" fmla="*/ 474702 w 1513020"/>
              <a:gd name="connsiteY32" fmla="*/ 44407 h 325769"/>
              <a:gd name="connsiteX33" fmla="*/ 519184 w 1513020"/>
              <a:gd name="connsiteY33" fmla="*/ 88815 h 325769"/>
              <a:gd name="connsiteX34" fmla="*/ 563666 w 1513020"/>
              <a:gd name="connsiteY34" fmla="*/ 44407 h 325769"/>
              <a:gd name="connsiteX35" fmla="*/ 801017 w 1513020"/>
              <a:gd name="connsiteY35" fmla="*/ 281362 h 325769"/>
              <a:gd name="connsiteX36" fmla="*/ 756535 w 1513020"/>
              <a:gd name="connsiteY36" fmla="*/ 236955 h 325769"/>
              <a:gd name="connsiteX37" fmla="*/ 712053 w 1513020"/>
              <a:gd name="connsiteY37" fmla="*/ 281362 h 325769"/>
              <a:gd name="connsiteX38" fmla="*/ 756535 w 1513020"/>
              <a:gd name="connsiteY38" fmla="*/ 325770 h 325769"/>
              <a:gd name="connsiteX39" fmla="*/ 801017 w 1513020"/>
              <a:gd name="connsiteY39" fmla="*/ 281362 h 325769"/>
              <a:gd name="connsiteX40" fmla="*/ 801017 w 1513020"/>
              <a:gd name="connsiteY40" fmla="*/ 44407 h 325769"/>
              <a:gd name="connsiteX41" fmla="*/ 756535 w 1513020"/>
              <a:gd name="connsiteY41" fmla="*/ 0 h 325769"/>
              <a:gd name="connsiteX42" fmla="*/ 712053 w 1513020"/>
              <a:gd name="connsiteY42" fmla="*/ 44407 h 325769"/>
              <a:gd name="connsiteX43" fmla="*/ 756535 w 1513020"/>
              <a:gd name="connsiteY43" fmla="*/ 88815 h 325769"/>
              <a:gd name="connsiteX44" fmla="*/ 801017 w 1513020"/>
              <a:gd name="connsiteY44" fmla="*/ 44407 h 325769"/>
              <a:gd name="connsiteX45" fmla="*/ 1038368 w 1513020"/>
              <a:gd name="connsiteY45" fmla="*/ 281362 h 325769"/>
              <a:gd name="connsiteX46" fmla="*/ 993886 w 1513020"/>
              <a:gd name="connsiteY46" fmla="*/ 236955 h 325769"/>
              <a:gd name="connsiteX47" fmla="*/ 949405 w 1513020"/>
              <a:gd name="connsiteY47" fmla="*/ 281362 h 325769"/>
              <a:gd name="connsiteX48" fmla="*/ 993886 w 1513020"/>
              <a:gd name="connsiteY48" fmla="*/ 325770 h 325769"/>
              <a:gd name="connsiteX49" fmla="*/ 1038368 w 1513020"/>
              <a:gd name="connsiteY49" fmla="*/ 281362 h 325769"/>
              <a:gd name="connsiteX50" fmla="*/ 1038368 w 1513020"/>
              <a:gd name="connsiteY50" fmla="*/ 44407 h 325769"/>
              <a:gd name="connsiteX51" fmla="*/ 993886 w 1513020"/>
              <a:gd name="connsiteY51" fmla="*/ 0 h 325769"/>
              <a:gd name="connsiteX52" fmla="*/ 949405 w 1513020"/>
              <a:gd name="connsiteY52" fmla="*/ 44407 h 325769"/>
              <a:gd name="connsiteX53" fmla="*/ 993886 w 1513020"/>
              <a:gd name="connsiteY53" fmla="*/ 88815 h 325769"/>
              <a:gd name="connsiteX54" fmla="*/ 1038368 w 1513020"/>
              <a:gd name="connsiteY54" fmla="*/ 44407 h 325769"/>
              <a:gd name="connsiteX55" fmla="*/ 1275719 w 1513020"/>
              <a:gd name="connsiteY55" fmla="*/ 281362 h 325769"/>
              <a:gd name="connsiteX56" fmla="*/ 1231237 w 1513020"/>
              <a:gd name="connsiteY56" fmla="*/ 236955 h 325769"/>
              <a:gd name="connsiteX57" fmla="*/ 1186756 w 1513020"/>
              <a:gd name="connsiteY57" fmla="*/ 281362 h 325769"/>
              <a:gd name="connsiteX58" fmla="*/ 1231237 w 1513020"/>
              <a:gd name="connsiteY58" fmla="*/ 325770 h 325769"/>
              <a:gd name="connsiteX59" fmla="*/ 1275719 w 1513020"/>
              <a:gd name="connsiteY59" fmla="*/ 281362 h 325769"/>
              <a:gd name="connsiteX60" fmla="*/ 1275719 w 1513020"/>
              <a:gd name="connsiteY60" fmla="*/ 44407 h 325769"/>
              <a:gd name="connsiteX61" fmla="*/ 1231237 w 1513020"/>
              <a:gd name="connsiteY61" fmla="*/ 0 h 325769"/>
              <a:gd name="connsiteX62" fmla="*/ 1186756 w 1513020"/>
              <a:gd name="connsiteY62" fmla="*/ 44407 h 325769"/>
              <a:gd name="connsiteX63" fmla="*/ 1231237 w 1513020"/>
              <a:gd name="connsiteY63" fmla="*/ 88815 h 325769"/>
              <a:gd name="connsiteX64" fmla="*/ 1275719 w 1513020"/>
              <a:gd name="connsiteY64" fmla="*/ 44407 h 325769"/>
              <a:gd name="connsiteX65" fmla="*/ 1424057 w 1513020"/>
              <a:gd name="connsiteY65" fmla="*/ 281362 h 325769"/>
              <a:gd name="connsiteX66" fmla="*/ 1468539 w 1513020"/>
              <a:gd name="connsiteY66" fmla="*/ 325770 h 325769"/>
              <a:gd name="connsiteX67" fmla="*/ 1513020 w 1513020"/>
              <a:gd name="connsiteY67" fmla="*/ 281362 h 325769"/>
              <a:gd name="connsiteX68" fmla="*/ 1468539 w 1513020"/>
              <a:gd name="connsiteY68" fmla="*/ 236955 h 325769"/>
              <a:gd name="connsiteX69" fmla="*/ 1424057 w 1513020"/>
              <a:gd name="connsiteY69" fmla="*/ 281362 h 325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513020" h="325769">
                <a:moveTo>
                  <a:pt x="1513020" y="44407"/>
                </a:moveTo>
                <a:cubicBezTo>
                  <a:pt x="1513020" y="19924"/>
                  <a:pt x="1493063" y="0"/>
                  <a:pt x="1468539" y="0"/>
                </a:cubicBezTo>
                <a:cubicBezTo>
                  <a:pt x="1444014" y="0"/>
                  <a:pt x="1424057" y="19924"/>
                  <a:pt x="1424057" y="44407"/>
                </a:cubicBezTo>
                <a:cubicBezTo>
                  <a:pt x="1424057" y="68891"/>
                  <a:pt x="1444014" y="88815"/>
                  <a:pt x="1468539" y="88815"/>
                </a:cubicBezTo>
                <a:cubicBezTo>
                  <a:pt x="1493063" y="88815"/>
                  <a:pt x="1513020" y="68891"/>
                  <a:pt x="1513020" y="44407"/>
                </a:cubicBezTo>
                <a:close/>
                <a:moveTo>
                  <a:pt x="88963" y="281362"/>
                </a:moveTo>
                <a:cubicBezTo>
                  <a:pt x="88963" y="256879"/>
                  <a:pt x="69006" y="236955"/>
                  <a:pt x="44482" y="236955"/>
                </a:cubicBezTo>
                <a:cubicBezTo>
                  <a:pt x="19957" y="236955"/>
                  <a:pt x="0" y="256879"/>
                  <a:pt x="0" y="281362"/>
                </a:cubicBezTo>
                <a:cubicBezTo>
                  <a:pt x="0" y="305846"/>
                  <a:pt x="19957" y="325770"/>
                  <a:pt x="44482" y="325770"/>
                </a:cubicBezTo>
                <a:cubicBezTo>
                  <a:pt x="69006" y="325770"/>
                  <a:pt x="88963" y="305846"/>
                  <a:pt x="88963" y="281362"/>
                </a:cubicBezTo>
                <a:close/>
                <a:moveTo>
                  <a:pt x="88963" y="44407"/>
                </a:moveTo>
                <a:cubicBezTo>
                  <a:pt x="88963" y="19924"/>
                  <a:pt x="69006" y="0"/>
                  <a:pt x="44482" y="0"/>
                </a:cubicBezTo>
                <a:cubicBezTo>
                  <a:pt x="19957" y="0"/>
                  <a:pt x="0" y="19924"/>
                  <a:pt x="0" y="44407"/>
                </a:cubicBezTo>
                <a:cubicBezTo>
                  <a:pt x="0" y="68891"/>
                  <a:pt x="19957" y="88815"/>
                  <a:pt x="44482" y="88815"/>
                </a:cubicBezTo>
                <a:cubicBezTo>
                  <a:pt x="69006" y="88815"/>
                  <a:pt x="88963" y="68891"/>
                  <a:pt x="88963" y="44407"/>
                </a:cubicBezTo>
                <a:close/>
                <a:moveTo>
                  <a:pt x="326314" y="281362"/>
                </a:moveTo>
                <a:cubicBezTo>
                  <a:pt x="326314" y="256879"/>
                  <a:pt x="306357" y="236955"/>
                  <a:pt x="281833" y="236955"/>
                </a:cubicBezTo>
                <a:cubicBezTo>
                  <a:pt x="257308" y="236955"/>
                  <a:pt x="237351" y="256879"/>
                  <a:pt x="237351" y="281362"/>
                </a:cubicBezTo>
                <a:cubicBezTo>
                  <a:pt x="237351" y="305846"/>
                  <a:pt x="257308" y="325770"/>
                  <a:pt x="281833" y="325770"/>
                </a:cubicBezTo>
                <a:cubicBezTo>
                  <a:pt x="306357" y="325770"/>
                  <a:pt x="326314" y="305846"/>
                  <a:pt x="326314" y="281362"/>
                </a:cubicBezTo>
                <a:close/>
                <a:moveTo>
                  <a:pt x="326314" y="44407"/>
                </a:moveTo>
                <a:cubicBezTo>
                  <a:pt x="326314" y="19924"/>
                  <a:pt x="306357" y="0"/>
                  <a:pt x="281833" y="0"/>
                </a:cubicBezTo>
                <a:cubicBezTo>
                  <a:pt x="257308" y="0"/>
                  <a:pt x="237351" y="19924"/>
                  <a:pt x="237351" y="44407"/>
                </a:cubicBezTo>
                <a:cubicBezTo>
                  <a:pt x="237351" y="68891"/>
                  <a:pt x="257308" y="88815"/>
                  <a:pt x="281833" y="88815"/>
                </a:cubicBezTo>
                <a:cubicBezTo>
                  <a:pt x="306357" y="88815"/>
                  <a:pt x="326314" y="68891"/>
                  <a:pt x="326314" y="44407"/>
                </a:cubicBezTo>
                <a:close/>
                <a:moveTo>
                  <a:pt x="563666" y="281362"/>
                </a:moveTo>
                <a:cubicBezTo>
                  <a:pt x="563666" y="256879"/>
                  <a:pt x="543708" y="236955"/>
                  <a:pt x="519184" y="236955"/>
                </a:cubicBezTo>
                <a:cubicBezTo>
                  <a:pt x="494659" y="236955"/>
                  <a:pt x="474702" y="256879"/>
                  <a:pt x="474702" y="281362"/>
                </a:cubicBezTo>
                <a:cubicBezTo>
                  <a:pt x="474702" y="305846"/>
                  <a:pt x="494659" y="325770"/>
                  <a:pt x="519184" y="325770"/>
                </a:cubicBezTo>
                <a:cubicBezTo>
                  <a:pt x="543708" y="325770"/>
                  <a:pt x="563666" y="305846"/>
                  <a:pt x="563666" y="281362"/>
                </a:cubicBezTo>
                <a:close/>
                <a:moveTo>
                  <a:pt x="563666" y="44407"/>
                </a:moveTo>
                <a:cubicBezTo>
                  <a:pt x="563666" y="19924"/>
                  <a:pt x="543708" y="0"/>
                  <a:pt x="519184" y="0"/>
                </a:cubicBezTo>
                <a:cubicBezTo>
                  <a:pt x="494659" y="0"/>
                  <a:pt x="474702" y="19924"/>
                  <a:pt x="474702" y="44407"/>
                </a:cubicBezTo>
                <a:cubicBezTo>
                  <a:pt x="474702" y="68891"/>
                  <a:pt x="494659" y="88815"/>
                  <a:pt x="519184" y="88815"/>
                </a:cubicBezTo>
                <a:cubicBezTo>
                  <a:pt x="543708" y="88815"/>
                  <a:pt x="563666" y="68891"/>
                  <a:pt x="563666" y="44407"/>
                </a:cubicBezTo>
                <a:close/>
                <a:moveTo>
                  <a:pt x="801017" y="281362"/>
                </a:moveTo>
                <a:cubicBezTo>
                  <a:pt x="801017" y="256879"/>
                  <a:pt x="781059" y="236955"/>
                  <a:pt x="756535" y="236955"/>
                </a:cubicBezTo>
                <a:cubicBezTo>
                  <a:pt x="732011" y="236955"/>
                  <a:pt x="712053" y="256879"/>
                  <a:pt x="712053" y="281362"/>
                </a:cubicBezTo>
                <a:cubicBezTo>
                  <a:pt x="712053" y="305846"/>
                  <a:pt x="732011" y="325770"/>
                  <a:pt x="756535" y="325770"/>
                </a:cubicBezTo>
                <a:cubicBezTo>
                  <a:pt x="781059" y="325770"/>
                  <a:pt x="801017" y="305846"/>
                  <a:pt x="801017" y="281362"/>
                </a:cubicBezTo>
                <a:close/>
                <a:moveTo>
                  <a:pt x="801017" y="44407"/>
                </a:moveTo>
                <a:cubicBezTo>
                  <a:pt x="801017" y="19924"/>
                  <a:pt x="781059" y="0"/>
                  <a:pt x="756535" y="0"/>
                </a:cubicBezTo>
                <a:cubicBezTo>
                  <a:pt x="732011" y="0"/>
                  <a:pt x="712053" y="19924"/>
                  <a:pt x="712053" y="44407"/>
                </a:cubicBezTo>
                <a:cubicBezTo>
                  <a:pt x="712053" y="68891"/>
                  <a:pt x="732011" y="88815"/>
                  <a:pt x="756535" y="88815"/>
                </a:cubicBezTo>
                <a:cubicBezTo>
                  <a:pt x="781059" y="88815"/>
                  <a:pt x="801017" y="68891"/>
                  <a:pt x="801017" y="44407"/>
                </a:cubicBezTo>
                <a:close/>
                <a:moveTo>
                  <a:pt x="1038368" y="281362"/>
                </a:moveTo>
                <a:cubicBezTo>
                  <a:pt x="1038368" y="256879"/>
                  <a:pt x="1018411" y="236955"/>
                  <a:pt x="993886" y="236955"/>
                </a:cubicBezTo>
                <a:cubicBezTo>
                  <a:pt x="969362" y="236955"/>
                  <a:pt x="949405" y="256879"/>
                  <a:pt x="949405" y="281362"/>
                </a:cubicBezTo>
                <a:cubicBezTo>
                  <a:pt x="949405" y="305846"/>
                  <a:pt x="969362" y="325770"/>
                  <a:pt x="993886" y="325770"/>
                </a:cubicBezTo>
                <a:cubicBezTo>
                  <a:pt x="1018411" y="325770"/>
                  <a:pt x="1038368" y="305846"/>
                  <a:pt x="1038368" y="281362"/>
                </a:cubicBezTo>
                <a:close/>
                <a:moveTo>
                  <a:pt x="1038368" y="44407"/>
                </a:moveTo>
                <a:cubicBezTo>
                  <a:pt x="1038368" y="19924"/>
                  <a:pt x="1018411" y="0"/>
                  <a:pt x="993886" y="0"/>
                </a:cubicBezTo>
                <a:cubicBezTo>
                  <a:pt x="969362" y="0"/>
                  <a:pt x="949405" y="19924"/>
                  <a:pt x="949405" y="44407"/>
                </a:cubicBezTo>
                <a:cubicBezTo>
                  <a:pt x="949405" y="68891"/>
                  <a:pt x="969362" y="88815"/>
                  <a:pt x="993886" y="88815"/>
                </a:cubicBezTo>
                <a:cubicBezTo>
                  <a:pt x="1018411" y="88815"/>
                  <a:pt x="1038368" y="68891"/>
                  <a:pt x="1038368" y="44407"/>
                </a:cubicBezTo>
                <a:close/>
                <a:moveTo>
                  <a:pt x="1275719" y="281362"/>
                </a:moveTo>
                <a:cubicBezTo>
                  <a:pt x="1275719" y="256879"/>
                  <a:pt x="1255762" y="236955"/>
                  <a:pt x="1231237" y="236955"/>
                </a:cubicBezTo>
                <a:cubicBezTo>
                  <a:pt x="1206713" y="236955"/>
                  <a:pt x="1186756" y="256879"/>
                  <a:pt x="1186756" y="281362"/>
                </a:cubicBezTo>
                <a:cubicBezTo>
                  <a:pt x="1186756" y="305846"/>
                  <a:pt x="1206713" y="325770"/>
                  <a:pt x="1231237" y="325770"/>
                </a:cubicBezTo>
                <a:cubicBezTo>
                  <a:pt x="1255762" y="325770"/>
                  <a:pt x="1275719" y="305846"/>
                  <a:pt x="1275719" y="281362"/>
                </a:cubicBezTo>
                <a:close/>
                <a:moveTo>
                  <a:pt x="1275719" y="44407"/>
                </a:moveTo>
                <a:cubicBezTo>
                  <a:pt x="1275719" y="19924"/>
                  <a:pt x="1255762" y="0"/>
                  <a:pt x="1231237" y="0"/>
                </a:cubicBezTo>
                <a:cubicBezTo>
                  <a:pt x="1206713" y="0"/>
                  <a:pt x="1186756" y="19924"/>
                  <a:pt x="1186756" y="44407"/>
                </a:cubicBezTo>
                <a:cubicBezTo>
                  <a:pt x="1186756" y="68891"/>
                  <a:pt x="1206713" y="88815"/>
                  <a:pt x="1231237" y="88815"/>
                </a:cubicBezTo>
                <a:cubicBezTo>
                  <a:pt x="1255762" y="88815"/>
                  <a:pt x="1275719" y="68891"/>
                  <a:pt x="1275719" y="44407"/>
                </a:cubicBezTo>
                <a:close/>
                <a:moveTo>
                  <a:pt x="1424057" y="281362"/>
                </a:moveTo>
                <a:cubicBezTo>
                  <a:pt x="1424057" y="305846"/>
                  <a:pt x="1444014" y="325770"/>
                  <a:pt x="1468539" y="325770"/>
                </a:cubicBezTo>
                <a:cubicBezTo>
                  <a:pt x="1493063" y="325770"/>
                  <a:pt x="1513020" y="305846"/>
                  <a:pt x="1513020" y="281362"/>
                </a:cubicBezTo>
                <a:cubicBezTo>
                  <a:pt x="1513020" y="256879"/>
                  <a:pt x="1493063" y="236955"/>
                  <a:pt x="1468539" y="236955"/>
                </a:cubicBezTo>
                <a:cubicBezTo>
                  <a:pt x="1444014" y="236955"/>
                  <a:pt x="1424057" y="256879"/>
                  <a:pt x="1424057" y="28136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9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EFFECT">
            <a:extLst>
              <a:ext uri="{FF2B5EF4-FFF2-40B4-BE49-F238E27FC236}">
                <a16:creationId xmlns:a16="http://schemas.microsoft.com/office/drawing/2014/main" id="{269DB715-6D74-46D9-B0FB-7ADBB5BCEE1D}"/>
              </a:ext>
            </a:extLst>
          </p:cNvPr>
          <p:cNvSpPr/>
          <p:nvPr/>
        </p:nvSpPr>
        <p:spPr>
          <a:xfrm>
            <a:off x="7277150" y="5730585"/>
            <a:ext cx="563665" cy="562724"/>
          </a:xfrm>
          <a:custGeom>
            <a:avLst/>
            <a:gdLst>
              <a:gd name="connsiteX0" fmla="*/ 44482 w 563665"/>
              <a:gd name="connsiteY0" fmla="*/ 0 h 562724"/>
              <a:gd name="connsiteX1" fmla="*/ 0 w 563665"/>
              <a:gd name="connsiteY1" fmla="*/ 44407 h 562724"/>
              <a:gd name="connsiteX2" fmla="*/ 44482 w 563665"/>
              <a:gd name="connsiteY2" fmla="*/ 88815 h 562724"/>
              <a:gd name="connsiteX3" fmla="*/ 88963 w 563665"/>
              <a:gd name="connsiteY3" fmla="*/ 44407 h 562724"/>
              <a:gd name="connsiteX4" fmla="*/ 44482 w 563665"/>
              <a:gd name="connsiteY4" fmla="*/ 0 h 562724"/>
              <a:gd name="connsiteX5" fmla="*/ 519184 w 563665"/>
              <a:gd name="connsiteY5" fmla="*/ 473910 h 562724"/>
              <a:gd name="connsiteX6" fmla="*/ 474702 w 563665"/>
              <a:gd name="connsiteY6" fmla="*/ 518317 h 562724"/>
              <a:gd name="connsiteX7" fmla="*/ 519184 w 563665"/>
              <a:gd name="connsiteY7" fmla="*/ 562724 h 562724"/>
              <a:gd name="connsiteX8" fmla="*/ 563666 w 563665"/>
              <a:gd name="connsiteY8" fmla="*/ 518317 h 562724"/>
              <a:gd name="connsiteX9" fmla="*/ 519184 w 563665"/>
              <a:gd name="connsiteY9" fmla="*/ 473910 h 562724"/>
              <a:gd name="connsiteX10" fmla="*/ 281833 w 563665"/>
              <a:gd name="connsiteY10" fmla="*/ 473910 h 562724"/>
              <a:gd name="connsiteX11" fmla="*/ 237351 w 563665"/>
              <a:gd name="connsiteY11" fmla="*/ 518317 h 562724"/>
              <a:gd name="connsiteX12" fmla="*/ 281833 w 563665"/>
              <a:gd name="connsiteY12" fmla="*/ 562724 h 562724"/>
              <a:gd name="connsiteX13" fmla="*/ 326314 w 563665"/>
              <a:gd name="connsiteY13" fmla="*/ 518317 h 562724"/>
              <a:gd name="connsiteX14" fmla="*/ 281833 w 563665"/>
              <a:gd name="connsiteY14" fmla="*/ 473910 h 562724"/>
              <a:gd name="connsiteX15" fmla="*/ 44482 w 563665"/>
              <a:gd name="connsiteY15" fmla="*/ 473910 h 562724"/>
              <a:gd name="connsiteX16" fmla="*/ 0 w 563665"/>
              <a:gd name="connsiteY16" fmla="*/ 518317 h 562724"/>
              <a:gd name="connsiteX17" fmla="*/ 44482 w 563665"/>
              <a:gd name="connsiteY17" fmla="*/ 562724 h 562724"/>
              <a:gd name="connsiteX18" fmla="*/ 88963 w 563665"/>
              <a:gd name="connsiteY18" fmla="*/ 518317 h 562724"/>
              <a:gd name="connsiteX19" fmla="*/ 44482 w 563665"/>
              <a:gd name="connsiteY19" fmla="*/ 473910 h 562724"/>
              <a:gd name="connsiteX20" fmla="*/ 519184 w 563665"/>
              <a:gd name="connsiteY20" fmla="*/ 236955 h 562724"/>
              <a:gd name="connsiteX21" fmla="*/ 474702 w 563665"/>
              <a:gd name="connsiteY21" fmla="*/ 281362 h 562724"/>
              <a:gd name="connsiteX22" fmla="*/ 519184 w 563665"/>
              <a:gd name="connsiteY22" fmla="*/ 325770 h 562724"/>
              <a:gd name="connsiteX23" fmla="*/ 563666 w 563665"/>
              <a:gd name="connsiteY23" fmla="*/ 281362 h 562724"/>
              <a:gd name="connsiteX24" fmla="*/ 519184 w 563665"/>
              <a:gd name="connsiteY24" fmla="*/ 236955 h 562724"/>
              <a:gd name="connsiteX25" fmla="*/ 281833 w 563665"/>
              <a:gd name="connsiteY25" fmla="*/ 236955 h 562724"/>
              <a:gd name="connsiteX26" fmla="*/ 237351 w 563665"/>
              <a:gd name="connsiteY26" fmla="*/ 281362 h 562724"/>
              <a:gd name="connsiteX27" fmla="*/ 281833 w 563665"/>
              <a:gd name="connsiteY27" fmla="*/ 325770 h 562724"/>
              <a:gd name="connsiteX28" fmla="*/ 326314 w 563665"/>
              <a:gd name="connsiteY28" fmla="*/ 281362 h 562724"/>
              <a:gd name="connsiteX29" fmla="*/ 281833 w 563665"/>
              <a:gd name="connsiteY29" fmla="*/ 236955 h 562724"/>
              <a:gd name="connsiteX30" fmla="*/ 44482 w 563665"/>
              <a:gd name="connsiteY30" fmla="*/ 236955 h 562724"/>
              <a:gd name="connsiteX31" fmla="*/ 0 w 563665"/>
              <a:gd name="connsiteY31" fmla="*/ 281362 h 562724"/>
              <a:gd name="connsiteX32" fmla="*/ 44482 w 563665"/>
              <a:gd name="connsiteY32" fmla="*/ 325770 h 562724"/>
              <a:gd name="connsiteX33" fmla="*/ 88963 w 563665"/>
              <a:gd name="connsiteY33" fmla="*/ 281362 h 562724"/>
              <a:gd name="connsiteX34" fmla="*/ 44482 w 563665"/>
              <a:gd name="connsiteY34" fmla="*/ 236955 h 562724"/>
              <a:gd name="connsiteX35" fmla="*/ 519184 w 563665"/>
              <a:gd name="connsiteY35" fmla="*/ 88864 h 562724"/>
              <a:gd name="connsiteX36" fmla="*/ 563666 w 563665"/>
              <a:gd name="connsiteY36" fmla="*/ 44457 h 562724"/>
              <a:gd name="connsiteX37" fmla="*/ 519184 w 563665"/>
              <a:gd name="connsiteY37" fmla="*/ 50 h 562724"/>
              <a:gd name="connsiteX38" fmla="*/ 474702 w 563665"/>
              <a:gd name="connsiteY38" fmla="*/ 44457 h 562724"/>
              <a:gd name="connsiteX39" fmla="*/ 519184 w 563665"/>
              <a:gd name="connsiteY39" fmla="*/ 88864 h 562724"/>
              <a:gd name="connsiteX40" fmla="*/ 281833 w 563665"/>
              <a:gd name="connsiteY40" fmla="*/ 0 h 562724"/>
              <a:gd name="connsiteX41" fmla="*/ 237351 w 563665"/>
              <a:gd name="connsiteY41" fmla="*/ 44407 h 562724"/>
              <a:gd name="connsiteX42" fmla="*/ 281833 w 563665"/>
              <a:gd name="connsiteY42" fmla="*/ 88815 h 562724"/>
              <a:gd name="connsiteX43" fmla="*/ 326314 w 563665"/>
              <a:gd name="connsiteY43" fmla="*/ 44407 h 562724"/>
              <a:gd name="connsiteX44" fmla="*/ 281833 w 563665"/>
              <a:gd name="connsiteY44" fmla="*/ 0 h 5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63665" h="562724">
                <a:moveTo>
                  <a:pt x="44482" y="0"/>
                </a:moveTo>
                <a:cubicBezTo>
                  <a:pt x="19957" y="0"/>
                  <a:pt x="0" y="19924"/>
                  <a:pt x="0" y="44407"/>
                </a:cubicBezTo>
                <a:cubicBezTo>
                  <a:pt x="0" y="68891"/>
                  <a:pt x="19957" y="88815"/>
                  <a:pt x="44482" y="88815"/>
                </a:cubicBezTo>
                <a:cubicBezTo>
                  <a:pt x="69006" y="88815"/>
                  <a:pt x="88963" y="68891"/>
                  <a:pt x="88963" y="44407"/>
                </a:cubicBezTo>
                <a:cubicBezTo>
                  <a:pt x="88963" y="19924"/>
                  <a:pt x="69006" y="0"/>
                  <a:pt x="44482" y="0"/>
                </a:cubicBezTo>
                <a:close/>
                <a:moveTo>
                  <a:pt x="519184" y="473910"/>
                </a:moveTo>
                <a:cubicBezTo>
                  <a:pt x="494659" y="473910"/>
                  <a:pt x="474702" y="493833"/>
                  <a:pt x="474702" y="518317"/>
                </a:cubicBezTo>
                <a:cubicBezTo>
                  <a:pt x="474702" y="542800"/>
                  <a:pt x="494659" y="562724"/>
                  <a:pt x="519184" y="562724"/>
                </a:cubicBezTo>
                <a:cubicBezTo>
                  <a:pt x="543708" y="562724"/>
                  <a:pt x="563666" y="542800"/>
                  <a:pt x="563666" y="518317"/>
                </a:cubicBezTo>
                <a:cubicBezTo>
                  <a:pt x="563666" y="493833"/>
                  <a:pt x="543708" y="473910"/>
                  <a:pt x="519184" y="473910"/>
                </a:cubicBezTo>
                <a:close/>
                <a:moveTo>
                  <a:pt x="281833" y="473910"/>
                </a:moveTo>
                <a:cubicBezTo>
                  <a:pt x="257308" y="473910"/>
                  <a:pt x="237351" y="493833"/>
                  <a:pt x="237351" y="518317"/>
                </a:cubicBezTo>
                <a:cubicBezTo>
                  <a:pt x="237351" y="542800"/>
                  <a:pt x="257308" y="562724"/>
                  <a:pt x="281833" y="562724"/>
                </a:cubicBezTo>
                <a:cubicBezTo>
                  <a:pt x="306357" y="562724"/>
                  <a:pt x="326314" y="542800"/>
                  <a:pt x="326314" y="518317"/>
                </a:cubicBezTo>
                <a:cubicBezTo>
                  <a:pt x="326314" y="493833"/>
                  <a:pt x="306357" y="473910"/>
                  <a:pt x="281833" y="473910"/>
                </a:cubicBezTo>
                <a:close/>
                <a:moveTo>
                  <a:pt x="44482" y="473910"/>
                </a:moveTo>
                <a:cubicBezTo>
                  <a:pt x="19957" y="473910"/>
                  <a:pt x="0" y="493833"/>
                  <a:pt x="0" y="518317"/>
                </a:cubicBezTo>
                <a:cubicBezTo>
                  <a:pt x="0" y="542800"/>
                  <a:pt x="19957" y="562724"/>
                  <a:pt x="44482" y="562724"/>
                </a:cubicBezTo>
                <a:cubicBezTo>
                  <a:pt x="69006" y="562724"/>
                  <a:pt x="88963" y="542800"/>
                  <a:pt x="88963" y="518317"/>
                </a:cubicBezTo>
                <a:cubicBezTo>
                  <a:pt x="88963" y="493833"/>
                  <a:pt x="69006" y="473910"/>
                  <a:pt x="44482" y="473910"/>
                </a:cubicBezTo>
                <a:close/>
                <a:moveTo>
                  <a:pt x="519184" y="236955"/>
                </a:moveTo>
                <a:cubicBezTo>
                  <a:pt x="494659" y="236955"/>
                  <a:pt x="474702" y="256879"/>
                  <a:pt x="474702" y="281362"/>
                </a:cubicBezTo>
                <a:cubicBezTo>
                  <a:pt x="474702" y="305846"/>
                  <a:pt x="494659" y="325770"/>
                  <a:pt x="519184" y="325770"/>
                </a:cubicBezTo>
                <a:cubicBezTo>
                  <a:pt x="543708" y="325770"/>
                  <a:pt x="563666" y="305846"/>
                  <a:pt x="563666" y="281362"/>
                </a:cubicBezTo>
                <a:cubicBezTo>
                  <a:pt x="563666" y="256879"/>
                  <a:pt x="543708" y="236955"/>
                  <a:pt x="519184" y="236955"/>
                </a:cubicBezTo>
                <a:close/>
                <a:moveTo>
                  <a:pt x="281833" y="236955"/>
                </a:moveTo>
                <a:cubicBezTo>
                  <a:pt x="257308" y="236955"/>
                  <a:pt x="237351" y="256879"/>
                  <a:pt x="237351" y="281362"/>
                </a:cubicBezTo>
                <a:cubicBezTo>
                  <a:pt x="237351" y="305846"/>
                  <a:pt x="257308" y="325770"/>
                  <a:pt x="281833" y="325770"/>
                </a:cubicBezTo>
                <a:cubicBezTo>
                  <a:pt x="306357" y="325770"/>
                  <a:pt x="326314" y="305846"/>
                  <a:pt x="326314" y="281362"/>
                </a:cubicBezTo>
                <a:cubicBezTo>
                  <a:pt x="326314" y="256879"/>
                  <a:pt x="306357" y="236955"/>
                  <a:pt x="281833" y="236955"/>
                </a:cubicBezTo>
                <a:close/>
                <a:moveTo>
                  <a:pt x="44482" y="236955"/>
                </a:moveTo>
                <a:cubicBezTo>
                  <a:pt x="19957" y="236955"/>
                  <a:pt x="0" y="256879"/>
                  <a:pt x="0" y="281362"/>
                </a:cubicBezTo>
                <a:cubicBezTo>
                  <a:pt x="0" y="305846"/>
                  <a:pt x="19957" y="325770"/>
                  <a:pt x="44482" y="325770"/>
                </a:cubicBezTo>
                <a:cubicBezTo>
                  <a:pt x="69006" y="325770"/>
                  <a:pt x="88963" y="305846"/>
                  <a:pt x="88963" y="281362"/>
                </a:cubicBezTo>
                <a:cubicBezTo>
                  <a:pt x="88963" y="256879"/>
                  <a:pt x="69006" y="236955"/>
                  <a:pt x="44482" y="236955"/>
                </a:cubicBezTo>
                <a:close/>
                <a:moveTo>
                  <a:pt x="519184" y="88864"/>
                </a:moveTo>
                <a:cubicBezTo>
                  <a:pt x="543708" y="88864"/>
                  <a:pt x="563666" y="68940"/>
                  <a:pt x="563666" y="44457"/>
                </a:cubicBezTo>
                <a:cubicBezTo>
                  <a:pt x="563666" y="19973"/>
                  <a:pt x="543708" y="50"/>
                  <a:pt x="519184" y="50"/>
                </a:cubicBezTo>
                <a:cubicBezTo>
                  <a:pt x="494659" y="50"/>
                  <a:pt x="474702" y="19973"/>
                  <a:pt x="474702" y="44457"/>
                </a:cubicBezTo>
                <a:cubicBezTo>
                  <a:pt x="474702" y="68940"/>
                  <a:pt x="494659" y="88864"/>
                  <a:pt x="519184" y="88864"/>
                </a:cubicBezTo>
                <a:close/>
                <a:moveTo>
                  <a:pt x="281833" y="0"/>
                </a:moveTo>
                <a:cubicBezTo>
                  <a:pt x="257308" y="0"/>
                  <a:pt x="237351" y="19924"/>
                  <a:pt x="237351" y="44407"/>
                </a:cubicBezTo>
                <a:cubicBezTo>
                  <a:pt x="237351" y="68891"/>
                  <a:pt x="257308" y="88815"/>
                  <a:pt x="281833" y="88815"/>
                </a:cubicBezTo>
                <a:cubicBezTo>
                  <a:pt x="306357" y="88815"/>
                  <a:pt x="326314" y="68891"/>
                  <a:pt x="326314" y="44407"/>
                </a:cubicBezTo>
                <a:cubicBezTo>
                  <a:pt x="326314" y="19924"/>
                  <a:pt x="306357" y="0"/>
                  <a:pt x="28183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9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EFFECT">
            <a:extLst>
              <a:ext uri="{FF2B5EF4-FFF2-40B4-BE49-F238E27FC236}">
                <a16:creationId xmlns:a16="http://schemas.microsoft.com/office/drawing/2014/main" id="{3F350552-97E5-42EF-B15A-815C4E01B5D9}"/>
              </a:ext>
            </a:extLst>
          </p:cNvPr>
          <p:cNvSpPr/>
          <p:nvPr/>
        </p:nvSpPr>
        <p:spPr>
          <a:xfrm>
            <a:off x="4572701" y="5208862"/>
            <a:ext cx="407248" cy="406569"/>
          </a:xfrm>
          <a:custGeom>
            <a:avLst/>
            <a:gdLst>
              <a:gd name="connsiteX0" fmla="*/ 0 w 154692"/>
              <a:gd name="connsiteY0" fmla="*/ 77217 h 154434"/>
              <a:gd name="connsiteX1" fmla="*/ 154693 w 154692"/>
              <a:gd name="connsiteY1" fmla="*/ 77217 h 154434"/>
              <a:gd name="connsiteX2" fmla="*/ 77346 w 154692"/>
              <a:gd name="connsiteY2" fmla="*/ 0 h 154434"/>
              <a:gd name="connsiteX3" fmla="*/ 77346 w 154692"/>
              <a:gd name="connsiteY3" fmla="*/ 154434 h 15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692" h="154434">
                <a:moveTo>
                  <a:pt x="0" y="77217"/>
                </a:moveTo>
                <a:lnTo>
                  <a:pt x="154693" y="77217"/>
                </a:lnTo>
                <a:moveTo>
                  <a:pt x="77346" y="0"/>
                </a:moveTo>
                <a:lnTo>
                  <a:pt x="77346" y="154434"/>
                </a:lnTo>
              </a:path>
            </a:pathLst>
          </a:custGeom>
          <a:solidFill>
            <a:schemeClr val="bg1">
              <a:lumMod val="85000"/>
            </a:schemeClr>
          </a:solidFill>
          <a:ln w="50836" cap="rnd">
            <a:solidFill>
              <a:schemeClr val="bg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EFFECT">
            <a:extLst>
              <a:ext uri="{FF2B5EF4-FFF2-40B4-BE49-F238E27FC236}">
                <a16:creationId xmlns:a16="http://schemas.microsoft.com/office/drawing/2014/main" id="{AD9DE364-3297-4427-89FE-AE4C50742568}"/>
              </a:ext>
            </a:extLst>
          </p:cNvPr>
          <p:cNvSpPr/>
          <p:nvPr/>
        </p:nvSpPr>
        <p:spPr>
          <a:xfrm>
            <a:off x="9913973" y="612343"/>
            <a:ext cx="333229" cy="332674"/>
          </a:xfrm>
          <a:custGeom>
            <a:avLst/>
            <a:gdLst>
              <a:gd name="connsiteX0" fmla="*/ 0 w 154692"/>
              <a:gd name="connsiteY0" fmla="*/ 77217 h 154434"/>
              <a:gd name="connsiteX1" fmla="*/ 154693 w 154692"/>
              <a:gd name="connsiteY1" fmla="*/ 77217 h 154434"/>
              <a:gd name="connsiteX2" fmla="*/ 77346 w 154692"/>
              <a:gd name="connsiteY2" fmla="*/ 0 h 154434"/>
              <a:gd name="connsiteX3" fmla="*/ 77346 w 154692"/>
              <a:gd name="connsiteY3" fmla="*/ 154434 h 15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692" h="154434">
                <a:moveTo>
                  <a:pt x="0" y="77217"/>
                </a:moveTo>
                <a:lnTo>
                  <a:pt x="154693" y="77217"/>
                </a:lnTo>
                <a:moveTo>
                  <a:pt x="77346" y="0"/>
                </a:moveTo>
                <a:lnTo>
                  <a:pt x="77346" y="154434"/>
                </a:lnTo>
              </a:path>
            </a:pathLst>
          </a:custGeom>
          <a:solidFill>
            <a:schemeClr val="bg1">
              <a:lumMod val="85000"/>
            </a:schemeClr>
          </a:solidFill>
          <a:ln w="50836" cap="rnd">
            <a:solidFill>
              <a:schemeClr val="bg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75562"/>
      </p:ext>
    </p:extLst>
  </p:cSld>
  <p:clrMapOvr>
    <a:masterClrMapping/>
  </p:clrMapOvr>
  <p:transition advClick="0" advTm="0">
    <p:cover dir="d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3500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1" dur="35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2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3" dur="350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5" dur="350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350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63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0833E-6 1.85185E-6 L 0.14519 1.85185E-6 " pathEditMode="relative" rAng="0" ptsTypes="AA">
                                          <p:cBhvr>
                                            <p:cTn id="52" dur="7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25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1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3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875E-6 -3.7037E-7 L -0.13607 -3.7037E-7 " pathEditMode="relative" rAng="0" ptsTypes="AA">
                                          <p:cBhvr>
                                            <p:cTn id="57" dur="7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1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8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10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8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65" dur="7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35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3.7037E-7 L 0.07083 -0.12523 " pathEditMode="relative" rAng="0" ptsTypes="AA">
                                          <p:cBhvr>
                                            <p:cTn id="67" dur="7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42" y="-627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8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8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75" dur="7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6" presetID="35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91667E-6 4.07407E-6 L 0.08946 -0.01436 " pathEditMode="relative" rAng="0" ptsTypes="AA">
                                          <p:cBhvr>
                                            <p:cTn id="77" dur="7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466" y="-71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 animBg="1"/>
          <p:bldP spid="38" grpId="1" animBg="1"/>
          <p:bldP spid="39" grpId="0" animBg="1"/>
          <p:bldP spid="39" grpId="1" animBg="1"/>
          <p:bldP spid="40" grpId="0" animBg="1"/>
          <p:bldP spid="40" grpId="1" animBg="1"/>
          <p:bldP spid="41" grpId="0" animBg="1"/>
          <p:bldP spid="41" grpId="1" animBg="1"/>
          <p:bldP spid="42" grpId="0" animBg="1"/>
          <p:bldP spid="42" grpId="1" animBg="1"/>
          <p:bldP spid="12" grpId="0"/>
          <p:bldP spid="13" grpId="0"/>
          <p:bldP spid="14" grpId="0"/>
          <p:bldP spid="47" grpId="0" animBg="1"/>
          <p:bldP spid="47" grpId="1" animBg="1"/>
          <p:bldP spid="48" grpId="0" animBg="1"/>
          <p:bldP spid="48" grpId="1" animBg="1"/>
          <p:bldP spid="49" grpId="0" animBg="1"/>
          <p:bldP spid="49" grpId="1" animBg="1"/>
          <p:bldP spid="49" grpId="2" animBg="1"/>
          <p:bldP spid="50" grpId="0" animBg="1"/>
          <p:bldP spid="50" grpId="1" animBg="1"/>
          <p:bldP spid="50" grpId="2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1000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3500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1" dur="35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2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3" dur="350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5" dur="350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350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63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0833E-6 1.85185E-6 L 0.14519 1.85185E-6 " pathEditMode="relative" rAng="0" ptsTypes="AA">
                                          <p:cBhvr>
                                            <p:cTn id="52" dur="7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25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1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3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875E-6 -3.7037E-7 L -0.13607 -3.7037E-7 " pathEditMode="relative" rAng="0" ptsTypes="AA">
                                          <p:cBhvr>
                                            <p:cTn id="57" dur="7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1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8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10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8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65" dur="7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35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33333E-6 -3.7037E-7 L 0.07083 -0.12523 " pathEditMode="relative" rAng="0" ptsTypes="AA">
                                          <p:cBhvr>
                                            <p:cTn id="67" dur="7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42" y="-627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8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8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75" dur="7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6" presetID="35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91667E-6 4.07407E-6 L 0.08946 -0.01436 " pathEditMode="relative" rAng="0" ptsTypes="AA">
                                          <p:cBhvr>
                                            <p:cTn id="77" dur="7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466" y="-71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 animBg="1"/>
          <p:bldP spid="38" grpId="1" animBg="1"/>
          <p:bldP spid="39" grpId="0" animBg="1"/>
          <p:bldP spid="39" grpId="1" animBg="1"/>
          <p:bldP spid="40" grpId="0" animBg="1"/>
          <p:bldP spid="40" grpId="1" animBg="1"/>
          <p:bldP spid="41" grpId="0" animBg="1"/>
          <p:bldP spid="41" grpId="1" animBg="1"/>
          <p:bldP spid="42" grpId="0" animBg="1"/>
          <p:bldP spid="42" grpId="1" animBg="1"/>
          <p:bldP spid="12" grpId="0"/>
          <p:bldP spid="13" grpId="0"/>
          <p:bldP spid="14" grpId="0"/>
          <p:bldP spid="47" grpId="0" animBg="1"/>
          <p:bldP spid="47" grpId="1" animBg="1"/>
          <p:bldP spid="48" grpId="0" animBg="1"/>
          <p:bldP spid="48" grpId="1" animBg="1"/>
          <p:bldP spid="49" grpId="0" animBg="1"/>
          <p:bldP spid="49" grpId="1" animBg="1"/>
          <p:bldP spid="49" grpId="2" animBg="1"/>
          <p:bldP spid="50" grpId="0" animBg="1"/>
          <p:bldP spid="50" grpId="1" animBg="1"/>
          <p:bldP spid="50" grpId="2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Placeholder 48">
            <a:extLst>
              <a:ext uri="{FF2B5EF4-FFF2-40B4-BE49-F238E27FC236}">
                <a16:creationId xmlns:a16="http://schemas.microsoft.com/office/drawing/2014/main" id="{95A61D23-6AA2-4E29-9AD4-C2B8F74CF41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/>
      </p:pic>
      <p:sp>
        <p:nvSpPr>
          <p:cNvPr id="50" name="COLOR">
            <a:extLst>
              <a:ext uri="{FF2B5EF4-FFF2-40B4-BE49-F238E27FC236}">
                <a16:creationId xmlns:a16="http://schemas.microsoft.com/office/drawing/2014/main" id="{F39E19B8-D603-4945-A34B-330584DDA3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85000"/>
                  <a:lumOff val="15000"/>
                  <a:alpha val="73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HAPE">
            <a:extLst>
              <a:ext uri="{FF2B5EF4-FFF2-40B4-BE49-F238E27FC236}">
                <a16:creationId xmlns:a16="http://schemas.microsoft.com/office/drawing/2014/main" id="{F7469A6F-4437-42A0-9EBB-C7CD51362453}"/>
              </a:ext>
            </a:extLst>
          </p:cNvPr>
          <p:cNvSpPr/>
          <p:nvPr/>
        </p:nvSpPr>
        <p:spPr>
          <a:xfrm>
            <a:off x="-3393" y="0"/>
            <a:ext cx="5888722" cy="2006774"/>
          </a:xfrm>
          <a:custGeom>
            <a:avLst/>
            <a:gdLst>
              <a:gd name="connsiteX0" fmla="*/ 0 w 5888722"/>
              <a:gd name="connsiteY0" fmla="*/ 2006775 h 2006774"/>
              <a:gd name="connsiteX1" fmla="*/ 2925053 w 5888722"/>
              <a:gd name="connsiteY1" fmla="*/ 877770 h 2006774"/>
              <a:gd name="connsiteX2" fmla="*/ 5888723 w 5888722"/>
              <a:gd name="connsiteY2" fmla="*/ 0 h 2006774"/>
              <a:gd name="connsiteX3" fmla="*/ 0 w 5888722"/>
              <a:gd name="connsiteY3" fmla="*/ 0 h 2006774"/>
              <a:gd name="connsiteX4" fmla="*/ 0 w 5888722"/>
              <a:gd name="connsiteY4" fmla="*/ 2006775 h 2006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8722" h="2006774">
                <a:moveTo>
                  <a:pt x="0" y="2006775"/>
                </a:moveTo>
                <a:cubicBezTo>
                  <a:pt x="1293407" y="1981125"/>
                  <a:pt x="1956381" y="656640"/>
                  <a:pt x="2925053" y="877770"/>
                </a:cubicBezTo>
                <a:cubicBezTo>
                  <a:pt x="3933017" y="1107810"/>
                  <a:pt x="5406413" y="1188540"/>
                  <a:pt x="5888723" y="0"/>
                </a:cubicBezTo>
                <a:lnTo>
                  <a:pt x="0" y="0"/>
                </a:lnTo>
                <a:lnTo>
                  <a:pt x="0" y="2006775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SHAPE">
            <a:extLst>
              <a:ext uri="{FF2B5EF4-FFF2-40B4-BE49-F238E27FC236}">
                <a16:creationId xmlns:a16="http://schemas.microsoft.com/office/drawing/2014/main" id="{E8E7DB66-0E5A-4E4A-9810-9BC7B5A6CAA1}"/>
              </a:ext>
            </a:extLst>
          </p:cNvPr>
          <p:cNvSpPr/>
          <p:nvPr/>
        </p:nvSpPr>
        <p:spPr>
          <a:xfrm>
            <a:off x="-25331" y="-13247"/>
            <a:ext cx="3364965" cy="1681424"/>
          </a:xfrm>
          <a:custGeom>
            <a:avLst/>
            <a:gdLst>
              <a:gd name="connsiteX0" fmla="*/ 0 w 3364965"/>
              <a:gd name="connsiteY0" fmla="*/ 1681290 h 1681424"/>
              <a:gd name="connsiteX1" fmla="*/ 1582496 w 3364965"/>
              <a:gd name="connsiteY1" fmla="*/ 303210 h 1681424"/>
              <a:gd name="connsiteX2" fmla="*/ 3364965 w 3364965"/>
              <a:gd name="connsiteY2" fmla="*/ 0 h 1681424"/>
              <a:gd name="connsiteX3" fmla="*/ 0 w 3364965"/>
              <a:gd name="connsiteY3" fmla="*/ 0 h 1681424"/>
              <a:gd name="connsiteX4" fmla="*/ 0 w 3364965"/>
              <a:gd name="connsiteY4" fmla="*/ 1681425 h 1681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4965" h="1681424">
                <a:moveTo>
                  <a:pt x="0" y="1681290"/>
                </a:moveTo>
                <a:cubicBezTo>
                  <a:pt x="560355" y="1103220"/>
                  <a:pt x="883741" y="358965"/>
                  <a:pt x="1582496" y="303210"/>
                </a:cubicBezTo>
                <a:cubicBezTo>
                  <a:pt x="2178093" y="255690"/>
                  <a:pt x="2869963" y="240435"/>
                  <a:pt x="3364965" y="0"/>
                </a:cubicBezTo>
                <a:lnTo>
                  <a:pt x="0" y="0"/>
                </a:lnTo>
                <a:lnTo>
                  <a:pt x="0" y="16814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SHAPE">
            <a:extLst>
              <a:ext uri="{FF2B5EF4-FFF2-40B4-BE49-F238E27FC236}">
                <a16:creationId xmlns:a16="http://schemas.microsoft.com/office/drawing/2014/main" id="{83F06A63-61EA-4274-97AF-25AFC706CCBD}"/>
              </a:ext>
            </a:extLst>
          </p:cNvPr>
          <p:cNvSpPr/>
          <p:nvPr/>
        </p:nvSpPr>
        <p:spPr>
          <a:xfrm>
            <a:off x="6912830" y="2747789"/>
            <a:ext cx="5281783" cy="4106160"/>
          </a:xfrm>
          <a:custGeom>
            <a:avLst/>
            <a:gdLst>
              <a:gd name="connsiteX0" fmla="*/ 5281784 w 5281783"/>
              <a:gd name="connsiteY0" fmla="*/ 0 h 4106160"/>
              <a:gd name="connsiteX1" fmla="*/ 2754246 w 5281783"/>
              <a:gd name="connsiteY1" fmla="*/ 2599155 h 4106160"/>
              <a:gd name="connsiteX2" fmla="*/ 0 w 5281783"/>
              <a:gd name="connsiteY2" fmla="*/ 4106160 h 4106160"/>
              <a:gd name="connsiteX3" fmla="*/ 5281650 w 5281783"/>
              <a:gd name="connsiteY3" fmla="*/ 4106160 h 4106160"/>
              <a:gd name="connsiteX4" fmla="*/ 5281650 w 5281783"/>
              <a:gd name="connsiteY4" fmla="*/ 0 h 410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1783" h="4106160">
                <a:moveTo>
                  <a:pt x="5281784" y="0"/>
                </a:moveTo>
                <a:cubicBezTo>
                  <a:pt x="4023484" y="724815"/>
                  <a:pt x="3890754" y="2380995"/>
                  <a:pt x="2754246" y="2599155"/>
                </a:cubicBezTo>
                <a:cubicBezTo>
                  <a:pt x="1631916" y="2814615"/>
                  <a:pt x="211720" y="2965140"/>
                  <a:pt x="0" y="4106160"/>
                </a:cubicBezTo>
                <a:lnTo>
                  <a:pt x="5281650" y="4106160"/>
                </a:lnTo>
                <a:lnTo>
                  <a:pt x="5281650" y="0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SHAPE">
            <a:extLst>
              <a:ext uri="{FF2B5EF4-FFF2-40B4-BE49-F238E27FC236}">
                <a16:creationId xmlns:a16="http://schemas.microsoft.com/office/drawing/2014/main" id="{E324074E-6EE0-40DF-AFDF-0138323F08C5}"/>
              </a:ext>
            </a:extLst>
          </p:cNvPr>
          <p:cNvSpPr/>
          <p:nvPr/>
        </p:nvSpPr>
        <p:spPr>
          <a:xfrm>
            <a:off x="7609227" y="5472089"/>
            <a:ext cx="4609492" cy="1373084"/>
          </a:xfrm>
          <a:custGeom>
            <a:avLst/>
            <a:gdLst>
              <a:gd name="connsiteX0" fmla="*/ 0 w 4609492"/>
              <a:gd name="connsiteY0" fmla="*/ 1373085 h 1373084"/>
              <a:gd name="connsiteX1" fmla="*/ 576558 w 4609492"/>
              <a:gd name="connsiteY1" fmla="*/ 805950 h 1373084"/>
              <a:gd name="connsiteX2" fmla="*/ 637860 w 4609492"/>
              <a:gd name="connsiteY2" fmla="*/ 769635 h 1373084"/>
              <a:gd name="connsiteX3" fmla="*/ 4609493 w 4609492"/>
              <a:gd name="connsiteY3" fmla="*/ 0 h 1373084"/>
              <a:gd name="connsiteX4" fmla="*/ 4609493 w 4609492"/>
              <a:gd name="connsiteY4" fmla="*/ 1373085 h 1373084"/>
              <a:gd name="connsiteX5" fmla="*/ 0 w 4609492"/>
              <a:gd name="connsiteY5" fmla="*/ 1373085 h 1373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09492" h="1373084">
                <a:moveTo>
                  <a:pt x="0" y="1373085"/>
                </a:moveTo>
                <a:cubicBezTo>
                  <a:pt x="124898" y="1159650"/>
                  <a:pt x="313394" y="964440"/>
                  <a:pt x="576558" y="805950"/>
                </a:cubicBezTo>
                <a:cubicBezTo>
                  <a:pt x="596677" y="793800"/>
                  <a:pt x="617201" y="781650"/>
                  <a:pt x="637860" y="769635"/>
                </a:cubicBezTo>
                <a:cubicBezTo>
                  <a:pt x="2428565" y="-273915"/>
                  <a:pt x="3612737" y="841455"/>
                  <a:pt x="4609493" y="0"/>
                </a:cubicBezTo>
                <a:lnTo>
                  <a:pt x="4609493" y="1373085"/>
                </a:lnTo>
                <a:lnTo>
                  <a:pt x="0" y="137308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SHAPE">
            <a:extLst>
              <a:ext uri="{FF2B5EF4-FFF2-40B4-BE49-F238E27FC236}">
                <a16:creationId xmlns:a16="http://schemas.microsoft.com/office/drawing/2014/main" id="{108B2445-C5C7-4C7F-8C3D-F22EB042EDC8}"/>
              </a:ext>
            </a:extLst>
          </p:cNvPr>
          <p:cNvSpPr/>
          <p:nvPr/>
        </p:nvSpPr>
        <p:spPr>
          <a:xfrm>
            <a:off x="9076745" y="6016950"/>
            <a:ext cx="3131101" cy="836864"/>
          </a:xfrm>
          <a:custGeom>
            <a:avLst/>
            <a:gdLst>
              <a:gd name="connsiteX0" fmla="*/ 3131102 w 3131101"/>
              <a:gd name="connsiteY0" fmla="*/ 135 h 836864"/>
              <a:gd name="connsiteX1" fmla="*/ 2083980 w 3131101"/>
              <a:gd name="connsiteY1" fmla="*/ 564975 h 836864"/>
              <a:gd name="connsiteX2" fmla="*/ 0 w 3131101"/>
              <a:gd name="connsiteY2" fmla="*/ 836865 h 836864"/>
              <a:gd name="connsiteX3" fmla="*/ 3131102 w 3131101"/>
              <a:gd name="connsiteY3" fmla="*/ 836865 h 836864"/>
              <a:gd name="connsiteX4" fmla="*/ 3131102 w 3131101"/>
              <a:gd name="connsiteY4" fmla="*/ 0 h 83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1101" h="836864">
                <a:moveTo>
                  <a:pt x="3131102" y="135"/>
                </a:moveTo>
                <a:cubicBezTo>
                  <a:pt x="2816762" y="317655"/>
                  <a:pt x="2506069" y="572265"/>
                  <a:pt x="2083980" y="564975"/>
                </a:cubicBezTo>
                <a:cubicBezTo>
                  <a:pt x="1369832" y="552825"/>
                  <a:pt x="523088" y="481275"/>
                  <a:pt x="0" y="836865"/>
                </a:cubicBezTo>
                <a:lnTo>
                  <a:pt x="3131102" y="836865"/>
                </a:lnTo>
                <a:lnTo>
                  <a:pt x="3131102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4907C952-6A1B-4DE3-AFE5-F9A918C7D39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9" r="21675"/>
          <a:stretch/>
        </p:blipFill>
        <p:spPr>
          <a:xfrm>
            <a:off x="4933950" y="-779756"/>
            <a:ext cx="8115300" cy="8115296"/>
          </a:xfrm>
        </p:spPr>
      </p:pic>
      <p:sp>
        <p:nvSpPr>
          <p:cNvPr id="56" name="TEXT">
            <a:extLst>
              <a:ext uri="{FF2B5EF4-FFF2-40B4-BE49-F238E27FC236}">
                <a16:creationId xmlns:a16="http://schemas.microsoft.com/office/drawing/2014/main" id="{3F1170D9-335F-4DD5-90F4-72E05492F9A2}"/>
              </a:ext>
            </a:extLst>
          </p:cNvPr>
          <p:cNvSpPr txBox="1"/>
          <p:nvPr/>
        </p:nvSpPr>
        <p:spPr>
          <a:xfrm>
            <a:off x="1038298" y="1668177"/>
            <a:ext cx="367119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e bold font" pitchFamily="2" charset="0"/>
              </a:rPr>
              <a:t>about</a:t>
            </a:r>
            <a:endParaRPr lang="id-ID" sz="88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e bold font" pitchFamily="2" charset="0"/>
            </a:endParaRPr>
          </a:p>
        </p:txBody>
      </p:sp>
      <p:sp>
        <p:nvSpPr>
          <p:cNvPr id="57" name="TEXT">
            <a:extLst>
              <a:ext uri="{FF2B5EF4-FFF2-40B4-BE49-F238E27FC236}">
                <a16:creationId xmlns:a16="http://schemas.microsoft.com/office/drawing/2014/main" id="{323E29CE-EF29-47F7-8D62-36C1668D51F7}"/>
              </a:ext>
            </a:extLst>
          </p:cNvPr>
          <p:cNvSpPr txBox="1"/>
          <p:nvPr/>
        </p:nvSpPr>
        <p:spPr>
          <a:xfrm>
            <a:off x="2046589" y="2633988"/>
            <a:ext cx="16546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e bold font" pitchFamily="2" charset="0"/>
              </a:rPr>
              <a:t>us</a:t>
            </a:r>
            <a:endParaRPr lang="id-ID" sz="96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e bold font" pitchFamily="2" charset="0"/>
            </a:endParaRPr>
          </a:p>
        </p:txBody>
      </p:sp>
      <p:sp>
        <p:nvSpPr>
          <p:cNvPr id="58" name="TEXT">
            <a:extLst>
              <a:ext uri="{FF2B5EF4-FFF2-40B4-BE49-F238E27FC236}">
                <a16:creationId xmlns:a16="http://schemas.microsoft.com/office/drawing/2014/main" id="{532E74C4-163C-4196-83D9-EBE1778396C6}"/>
              </a:ext>
            </a:extLst>
          </p:cNvPr>
          <p:cNvSpPr txBox="1"/>
          <p:nvPr/>
        </p:nvSpPr>
        <p:spPr>
          <a:xfrm>
            <a:off x="489757" y="4053765"/>
            <a:ext cx="49257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Lorem ipsum Sed </a:t>
            </a:r>
            <a:r>
              <a:rPr lang="en-US" sz="2800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ut</a:t>
            </a:r>
            <a:r>
              <a:rPr lang="en-US" sz="2800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800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perspiciatis</a:t>
            </a:r>
            <a:r>
              <a:rPr lang="en-US" sz="2800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800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unde</a:t>
            </a:r>
            <a:r>
              <a:rPr lang="en-US" sz="2800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800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omnis</a:t>
            </a:r>
            <a:r>
              <a:rPr lang="en-US" sz="2800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800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iste</a:t>
            </a:r>
            <a:r>
              <a:rPr lang="en-US" sz="2800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800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natus</a:t>
            </a:r>
            <a:r>
              <a:rPr lang="en-US" sz="2800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error sit </a:t>
            </a:r>
            <a:r>
              <a:rPr lang="en-US" sz="2800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voluptatem</a:t>
            </a:r>
            <a:endParaRPr lang="en-US" sz="2800" spc="10" dirty="0">
              <a:solidFill>
                <a:schemeClr val="bg1">
                  <a:lumMod val="85000"/>
                </a:schemeClr>
              </a:solidFill>
              <a:latin typeface="Caviar Dreams" panose="020B0402020204020504" pitchFamily="34" charset="0"/>
              <a:ea typeface="MoreLetters" pitchFamily="2" charset="0"/>
            </a:endParaRPr>
          </a:p>
        </p:txBody>
      </p:sp>
      <p:sp>
        <p:nvSpPr>
          <p:cNvPr id="59" name="EFFECT">
            <a:extLst>
              <a:ext uri="{FF2B5EF4-FFF2-40B4-BE49-F238E27FC236}">
                <a16:creationId xmlns:a16="http://schemas.microsoft.com/office/drawing/2014/main" id="{C5DCF3D0-2EB9-4776-895B-3D16E6AE388D}"/>
              </a:ext>
            </a:extLst>
          </p:cNvPr>
          <p:cNvSpPr/>
          <p:nvPr/>
        </p:nvSpPr>
        <p:spPr>
          <a:xfrm>
            <a:off x="4582980" y="5892747"/>
            <a:ext cx="1513020" cy="325769"/>
          </a:xfrm>
          <a:custGeom>
            <a:avLst/>
            <a:gdLst>
              <a:gd name="connsiteX0" fmla="*/ 1513020 w 1513020"/>
              <a:gd name="connsiteY0" fmla="*/ 44407 h 325769"/>
              <a:gd name="connsiteX1" fmla="*/ 1468539 w 1513020"/>
              <a:gd name="connsiteY1" fmla="*/ 0 h 325769"/>
              <a:gd name="connsiteX2" fmla="*/ 1424057 w 1513020"/>
              <a:gd name="connsiteY2" fmla="*/ 44407 h 325769"/>
              <a:gd name="connsiteX3" fmla="*/ 1468539 w 1513020"/>
              <a:gd name="connsiteY3" fmla="*/ 88815 h 325769"/>
              <a:gd name="connsiteX4" fmla="*/ 1513020 w 1513020"/>
              <a:gd name="connsiteY4" fmla="*/ 44407 h 325769"/>
              <a:gd name="connsiteX5" fmla="*/ 88963 w 1513020"/>
              <a:gd name="connsiteY5" fmla="*/ 281362 h 325769"/>
              <a:gd name="connsiteX6" fmla="*/ 44482 w 1513020"/>
              <a:gd name="connsiteY6" fmla="*/ 236955 h 325769"/>
              <a:gd name="connsiteX7" fmla="*/ 0 w 1513020"/>
              <a:gd name="connsiteY7" fmla="*/ 281362 h 325769"/>
              <a:gd name="connsiteX8" fmla="*/ 44482 w 1513020"/>
              <a:gd name="connsiteY8" fmla="*/ 325770 h 325769"/>
              <a:gd name="connsiteX9" fmla="*/ 88963 w 1513020"/>
              <a:gd name="connsiteY9" fmla="*/ 281362 h 325769"/>
              <a:gd name="connsiteX10" fmla="*/ 88963 w 1513020"/>
              <a:gd name="connsiteY10" fmla="*/ 44407 h 325769"/>
              <a:gd name="connsiteX11" fmla="*/ 44482 w 1513020"/>
              <a:gd name="connsiteY11" fmla="*/ 0 h 325769"/>
              <a:gd name="connsiteX12" fmla="*/ 0 w 1513020"/>
              <a:gd name="connsiteY12" fmla="*/ 44407 h 325769"/>
              <a:gd name="connsiteX13" fmla="*/ 44482 w 1513020"/>
              <a:gd name="connsiteY13" fmla="*/ 88815 h 325769"/>
              <a:gd name="connsiteX14" fmla="*/ 88963 w 1513020"/>
              <a:gd name="connsiteY14" fmla="*/ 44407 h 325769"/>
              <a:gd name="connsiteX15" fmla="*/ 326314 w 1513020"/>
              <a:gd name="connsiteY15" fmla="*/ 281362 h 325769"/>
              <a:gd name="connsiteX16" fmla="*/ 281833 w 1513020"/>
              <a:gd name="connsiteY16" fmla="*/ 236955 h 325769"/>
              <a:gd name="connsiteX17" fmla="*/ 237351 w 1513020"/>
              <a:gd name="connsiteY17" fmla="*/ 281362 h 325769"/>
              <a:gd name="connsiteX18" fmla="*/ 281833 w 1513020"/>
              <a:gd name="connsiteY18" fmla="*/ 325770 h 325769"/>
              <a:gd name="connsiteX19" fmla="*/ 326314 w 1513020"/>
              <a:gd name="connsiteY19" fmla="*/ 281362 h 325769"/>
              <a:gd name="connsiteX20" fmla="*/ 326314 w 1513020"/>
              <a:gd name="connsiteY20" fmla="*/ 44407 h 325769"/>
              <a:gd name="connsiteX21" fmla="*/ 281833 w 1513020"/>
              <a:gd name="connsiteY21" fmla="*/ 0 h 325769"/>
              <a:gd name="connsiteX22" fmla="*/ 237351 w 1513020"/>
              <a:gd name="connsiteY22" fmla="*/ 44407 h 325769"/>
              <a:gd name="connsiteX23" fmla="*/ 281833 w 1513020"/>
              <a:gd name="connsiteY23" fmla="*/ 88815 h 325769"/>
              <a:gd name="connsiteX24" fmla="*/ 326314 w 1513020"/>
              <a:gd name="connsiteY24" fmla="*/ 44407 h 325769"/>
              <a:gd name="connsiteX25" fmla="*/ 563666 w 1513020"/>
              <a:gd name="connsiteY25" fmla="*/ 281362 h 325769"/>
              <a:gd name="connsiteX26" fmla="*/ 519184 w 1513020"/>
              <a:gd name="connsiteY26" fmla="*/ 236955 h 325769"/>
              <a:gd name="connsiteX27" fmla="*/ 474702 w 1513020"/>
              <a:gd name="connsiteY27" fmla="*/ 281362 h 325769"/>
              <a:gd name="connsiteX28" fmla="*/ 519184 w 1513020"/>
              <a:gd name="connsiteY28" fmla="*/ 325770 h 325769"/>
              <a:gd name="connsiteX29" fmla="*/ 563666 w 1513020"/>
              <a:gd name="connsiteY29" fmla="*/ 281362 h 325769"/>
              <a:gd name="connsiteX30" fmla="*/ 563666 w 1513020"/>
              <a:gd name="connsiteY30" fmla="*/ 44407 h 325769"/>
              <a:gd name="connsiteX31" fmla="*/ 519184 w 1513020"/>
              <a:gd name="connsiteY31" fmla="*/ 0 h 325769"/>
              <a:gd name="connsiteX32" fmla="*/ 474702 w 1513020"/>
              <a:gd name="connsiteY32" fmla="*/ 44407 h 325769"/>
              <a:gd name="connsiteX33" fmla="*/ 519184 w 1513020"/>
              <a:gd name="connsiteY33" fmla="*/ 88815 h 325769"/>
              <a:gd name="connsiteX34" fmla="*/ 563666 w 1513020"/>
              <a:gd name="connsiteY34" fmla="*/ 44407 h 325769"/>
              <a:gd name="connsiteX35" fmla="*/ 801017 w 1513020"/>
              <a:gd name="connsiteY35" fmla="*/ 281362 h 325769"/>
              <a:gd name="connsiteX36" fmla="*/ 756535 w 1513020"/>
              <a:gd name="connsiteY36" fmla="*/ 236955 h 325769"/>
              <a:gd name="connsiteX37" fmla="*/ 712053 w 1513020"/>
              <a:gd name="connsiteY37" fmla="*/ 281362 h 325769"/>
              <a:gd name="connsiteX38" fmla="*/ 756535 w 1513020"/>
              <a:gd name="connsiteY38" fmla="*/ 325770 h 325769"/>
              <a:gd name="connsiteX39" fmla="*/ 801017 w 1513020"/>
              <a:gd name="connsiteY39" fmla="*/ 281362 h 325769"/>
              <a:gd name="connsiteX40" fmla="*/ 801017 w 1513020"/>
              <a:gd name="connsiteY40" fmla="*/ 44407 h 325769"/>
              <a:gd name="connsiteX41" fmla="*/ 756535 w 1513020"/>
              <a:gd name="connsiteY41" fmla="*/ 0 h 325769"/>
              <a:gd name="connsiteX42" fmla="*/ 712053 w 1513020"/>
              <a:gd name="connsiteY42" fmla="*/ 44407 h 325769"/>
              <a:gd name="connsiteX43" fmla="*/ 756535 w 1513020"/>
              <a:gd name="connsiteY43" fmla="*/ 88815 h 325769"/>
              <a:gd name="connsiteX44" fmla="*/ 801017 w 1513020"/>
              <a:gd name="connsiteY44" fmla="*/ 44407 h 325769"/>
              <a:gd name="connsiteX45" fmla="*/ 1038368 w 1513020"/>
              <a:gd name="connsiteY45" fmla="*/ 281362 h 325769"/>
              <a:gd name="connsiteX46" fmla="*/ 993886 w 1513020"/>
              <a:gd name="connsiteY46" fmla="*/ 236955 h 325769"/>
              <a:gd name="connsiteX47" fmla="*/ 949405 w 1513020"/>
              <a:gd name="connsiteY47" fmla="*/ 281362 h 325769"/>
              <a:gd name="connsiteX48" fmla="*/ 993886 w 1513020"/>
              <a:gd name="connsiteY48" fmla="*/ 325770 h 325769"/>
              <a:gd name="connsiteX49" fmla="*/ 1038368 w 1513020"/>
              <a:gd name="connsiteY49" fmla="*/ 281362 h 325769"/>
              <a:gd name="connsiteX50" fmla="*/ 1038368 w 1513020"/>
              <a:gd name="connsiteY50" fmla="*/ 44407 h 325769"/>
              <a:gd name="connsiteX51" fmla="*/ 993886 w 1513020"/>
              <a:gd name="connsiteY51" fmla="*/ 0 h 325769"/>
              <a:gd name="connsiteX52" fmla="*/ 949405 w 1513020"/>
              <a:gd name="connsiteY52" fmla="*/ 44407 h 325769"/>
              <a:gd name="connsiteX53" fmla="*/ 993886 w 1513020"/>
              <a:gd name="connsiteY53" fmla="*/ 88815 h 325769"/>
              <a:gd name="connsiteX54" fmla="*/ 1038368 w 1513020"/>
              <a:gd name="connsiteY54" fmla="*/ 44407 h 325769"/>
              <a:gd name="connsiteX55" fmla="*/ 1275719 w 1513020"/>
              <a:gd name="connsiteY55" fmla="*/ 281362 h 325769"/>
              <a:gd name="connsiteX56" fmla="*/ 1231237 w 1513020"/>
              <a:gd name="connsiteY56" fmla="*/ 236955 h 325769"/>
              <a:gd name="connsiteX57" fmla="*/ 1186756 w 1513020"/>
              <a:gd name="connsiteY57" fmla="*/ 281362 h 325769"/>
              <a:gd name="connsiteX58" fmla="*/ 1231237 w 1513020"/>
              <a:gd name="connsiteY58" fmla="*/ 325770 h 325769"/>
              <a:gd name="connsiteX59" fmla="*/ 1275719 w 1513020"/>
              <a:gd name="connsiteY59" fmla="*/ 281362 h 325769"/>
              <a:gd name="connsiteX60" fmla="*/ 1275719 w 1513020"/>
              <a:gd name="connsiteY60" fmla="*/ 44407 h 325769"/>
              <a:gd name="connsiteX61" fmla="*/ 1231237 w 1513020"/>
              <a:gd name="connsiteY61" fmla="*/ 0 h 325769"/>
              <a:gd name="connsiteX62" fmla="*/ 1186756 w 1513020"/>
              <a:gd name="connsiteY62" fmla="*/ 44407 h 325769"/>
              <a:gd name="connsiteX63" fmla="*/ 1231237 w 1513020"/>
              <a:gd name="connsiteY63" fmla="*/ 88815 h 325769"/>
              <a:gd name="connsiteX64" fmla="*/ 1275719 w 1513020"/>
              <a:gd name="connsiteY64" fmla="*/ 44407 h 325769"/>
              <a:gd name="connsiteX65" fmla="*/ 1424057 w 1513020"/>
              <a:gd name="connsiteY65" fmla="*/ 281362 h 325769"/>
              <a:gd name="connsiteX66" fmla="*/ 1468539 w 1513020"/>
              <a:gd name="connsiteY66" fmla="*/ 325770 h 325769"/>
              <a:gd name="connsiteX67" fmla="*/ 1513020 w 1513020"/>
              <a:gd name="connsiteY67" fmla="*/ 281362 h 325769"/>
              <a:gd name="connsiteX68" fmla="*/ 1468539 w 1513020"/>
              <a:gd name="connsiteY68" fmla="*/ 236955 h 325769"/>
              <a:gd name="connsiteX69" fmla="*/ 1424057 w 1513020"/>
              <a:gd name="connsiteY69" fmla="*/ 281362 h 325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513020" h="325769">
                <a:moveTo>
                  <a:pt x="1513020" y="44407"/>
                </a:moveTo>
                <a:cubicBezTo>
                  <a:pt x="1513020" y="19924"/>
                  <a:pt x="1493063" y="0"/>
                  <a:pt x="1468539" y="0"/>
                </a:cubicBezTo>
                <a:cubicBezTo>
                  <a:pt x="1444014" y="0"/>
                  <a:pt x="1424057" y="19924"/>
                  <a:pt x="1424057" y="44407"/>
                </a:cubicBezTo>
                <a:cubicBezTo>
                  <a:pt x="1424057" y="68891"/>
                  <a:pt x="1444014" y="88815"/>
                  <a:pt x="1468539" y="88815"/>
                </a:cubicBezTo>
                <a:cubicBezTo>
                  <a:pt x="1493063" y="88815"/>
                  <a:pt x="1513020" y="68891"/>
                  <a:pt x="1513020" y="44407"/>
                </a:cubicBezTo>
                <a:close/>
                <a:moveTo>
                  <a:pt x="88963" y="281362"/>
                </a:moveTo>
                <a:cubicBezTo>
                  <a:pt x="88963" y="256879"/>
                  <a:pt x="69006" y="236955"/>
                  <a:pt x="44482" y="236955"/>
                </a:cubicBezTo>
                <a:cubicBezTo>
                  <a:pt x="19957" y="236955"/>
                  <a:pt x="0" y="256879"/>
                  <a:pt x="0" y="281362"/>
                </a:cubicBezTo>
                <a:cubicBezTo>
                  <a:pt x="0" y="305846"/>
                  <a:pt x="19957" y="325770"/>
                  <a:pt x="44482" y="325770"/>
                </a:cubicBezTo>
                <a:cubicBezTo>
                  <a:pt x="69006" y="325770"/>
                  <a:pt x="88963" y="305846"/>
                  <a:pt x="88963" y="281362"/>
                </a:cubicBezTo>
                <a:close/>
                <a:moveTo>
                  <a:pt x="88963" y="44407"/>
                </a:moveTo>
                <a:cubicBezTo>
                  <a:pt x="88963" y="19924"/>
                  <a:pt x="69006" y="0"/>
                  <a:pt x="44482" y="0"/>
                </a:cubicBezTo>
                <a:cubicBezTo>
                  <a:pt x="19957" y="0"/>
                  <a:pt x="0" y="19924"/>
                  <a:pt x="0" y="44407"/>
                </a:cubicBezTo>
                <a:cubicBezTo>
                  <a:pt x="0" y="68891"/>
                  <a:pt x="19957" y="88815"/>
                  <a:pt x="44482" y="88815"/>
                </a:cubicBezTo>
                <a:cubicBezTo>
                  <a:pt x="69006" y="88815"/>
                  <a:pt x="88963" y="68891"/>
                  <a:pt x="88963" y="44407"/>
                </a:cubicBezTo>
                <a:close/>
                <a:moveTo>
                  <a:pt x="326314" y="281362"/>
                </a:moveTo>
                <a:cubicBezTo>
                  <a:pt x="326314" y="256879"/>
                  <a:pt x="306357" y="236955"/>
                  <a:pt x="281833" y="236955"/>
                </a:cubicBezTo>
                <a:cubicBezTo>
                  <a:pt x="257308" y="236955"/>
                  <a:pt x="237351" y="256879"/>
                  <a:pt x="237351" y="281362"/>
                </a:cubicBezTo>
                <a:cubicBezTo>
                  <a:pt x="237351" y="305846"/>
                  <a:pt x="257308" y="325770"/>
                  <a:pt x="281833" y="325770"/>
                </a:cubicBezTo>
                <a:cubicBezTo>
                  <a:pt x="306357" y="325770"/>
                  <a:pt x="326314" y="305846"/>
                  <a:pt x="326314" y="281362"/>
                </a:cubicBezTo>
                <a:close/>
                <a:moveTo>
                  <a:pt x="326314" y="44407"/>
                </a:moveTo>
                <a:cubicBezTo>
                  <a:pt x="326314" y="19924"/>
                  <a:pt x="306357" y="0"/>
                  <a:pt x="281833" y="0"/>
                </a:cubicBezTo>
                <a:cubicBezTo>
                  <a:pt x="257308" y="0"/>
                  <a:pt x="237351" y="19924"/>
                  <a:pt x="237351" y="44407"/>
                </a:cubicBezTo>
                <a:cubicBezTo>
                  <a:pt x="237351" y="68891"/>
                  <a:pt x="257308" y="88815"/>
                  <a:pt x="281833" y="88815"/>
                </a:cubicBezTo>
                <a:cubicBezTo>
                  <a:pt x="306357" y="88815"/>
                  <a:pt x="326314" y="68891"/>
                  <a:pt x="326314" y="44407"/>
                </a:cubicBezTo>
                <a:close/>
                <a:moveTo>
                  <a:pt x="563666" y="281362"/>
                </a:moveTo>
                <a:cubicBezTo>
                  <a:pt x="563666" y="256879"/>
                  <a:pt x="543708" y="236955"/>
                  <a:pt x="519184" y="236955"/>
                </a:cubicBezTo>
                <a:cubicBezTo>
                  <a:pt x="494659" y="236955"/>
                  <a:pt x="474702" y="256879"/>
                  <a:pt x="474702" y="281362"/>
                </a:cubicBezTo>
                <a:cubicBezTo>
                  <a:pt x="474702" y="305846"/>
                  <a:pt x="494659" y="325770"/>
                  <a:pt x="519184" y="325770"/>
                </a:cubicBezTo>
                <a:cubicBezTo>
                  <a:pt x="543708" y="325770"/>
                  <a:pt x="563666" y="305846"/>
                  <a:pt x="563666" y="281362"/>
                </a:cubicBezTo>
                <a:close/>
                <a:moveTo>
                  <a:pt x="563666" y="44407"/>
                </a:moveTo>
                <a:cubicBezTo>
                  <a:pt x="563666" y="19924"/>
                  <a:pt x="543708" y="0"/>
                  <a:pt x="519184" y="0"/>
                </a:cubicBezTo>
                <a:cubicBezTo>
                  <a:pt x="494659" y="0"/>
                  <a:pt x="474702" y="19924"/>
                  <a:pt x="474702" y="44407"/>
                </a:cubicBezTo>
                <a:cubicBezTo>
                  <a:pt x="474702" y="68891"/>
                  <a:pt x="494659" y="88815"/>
                  <a:pt x="519184" y="88815"/>
                </a:cubicBezTo>
                <a:cubicBezTo>
                  <a:pt x="543708" y="88815"/>
                  <a:pt x="563666" y="68891"/>
                  <a:pt x="563666" y="44407"/>
                </a:cubicBezTo>
                <a:close/>
                <a:moveTo>
                  <a:pt x="801017" y="281362"/>
                </a:moveTo>
                <a:cubicBezTo>
                  <a:pt x="801017" y="256879"/>
                  <a:pt x="781059" y="236955"/>
                  <a:pt x="756535" y="236955"/>
                </a:cubicBezTo>
                <a:cubicBezTo>
                  <a:pt x="732011" y="236955"/>
                  <a:pt x="712053" y="256879"/>
                  <a:pt x="712053" y="281362"/>
                </a:cubicBezTo>
                <a:cubicBezTo>
                  <a:pt x="712053" y="305846"/>
                  <a:pt x="732011" y="325770"/>
                  <a:pt x="756535" y="325770"/>
                </a:cubicBezTo>
                <a:cubicBezTo>
                  <a:pt x="781059" y="325770"/>
                  <a:pt x="801017" y="305846"/>
                  <a:pt x="801017" y="281362"/>
                </a:cubicBezTo>
                <a:close/>
                <a:moveTo>
                  <a:pt x="801017" y="44407"/>
                </a:moveTo>
                <a:cubicBezTo>
                  <a:pt x="801017" y="19924"/>
                  <a:pt x="781059" y="0"/>
                  <a:pt x="756535" y="0"/>
                </a:cubicBezTo>
                <a:cubicBezTo>
                  <a:pt x="732011" y="0"/>
                  <a:pt x="712053" y="19924"/>
                  <a:pt x="712053" y="44407"/>
                </a:cubicBezTo>
                <a:cubicBezTo>
                  <a:pt x="712053" y="68891"/>
                  <a:pt x="732011" y="88815"/>
                  <a:pt x="756535" y="88815"/>
                </a:cubicBezTo>
                <a:cubicBezTo>
                  <a:pt x="781059" y="88815"/>
                  <a:pt x="801017" y="68891"/>
                  <a:pt x="801017" y="44407"/>
                </a:cubicBezTo>
                <a:close/>
                <a:moveTo>
                  <a:pt x="1038368" y="281362"/>
                </a:moveTo>
                <a:cubicBezTo>
                  <a:pt x="1038368" y="256879"/>
                  <a:pt x="1018411" y="236955"/>
                  <a:pt x="993886" y="236955"/>
                </a:cubicBezTo>
                <a:cubicBezTo>
                  <a:pt x="969362" y="236955"/>
                  <a:pt x="949405" y="256879"/>
                  <a:pt x="949405" y="281362"/>
                </a:cubicBezTo>
                <a:cubicBezTo>
                  <a:pt x="949405" y="305846"/>
                  <a:pt x="969362" y="325770"/>
                  <a:pt x="993886" y="325770"/>
                </a:cubicBezTo>
                <a:cubicBezTo>
                  <a:pt x="1018411" y="325770"/>
                  <a:pt x="1038368" y="305846"/>
                  <a:pt x="1038368" y="281362"/>
                </a:cubicBezTo>
                <a:close/>
                <a:moveTo>
                  <a:pt x="1038368" y="44407"/>
                </a:moveTo>
                <a:cubicBezTo>
                  <a:pt x="1038368" y="19924"/>
                  <a:pt x="1018411" y="0"/>
                  <a:pt x="993886" y="0"/>
                </a:cubicBezTo>
                <a:cubicBezTo>
                  <a:pt x="969362" y="0"/>
                  <a:pt x="949405" y="19924"/>
                  <a:pt x="949405" y="44407"/>
                </a:cubicBezTo>
                <a:cubicBezTo>
                  <a:pt x="949405" y="68891"/>
                  <a:pt x="969362" y="88815"/>
                  <a:pt x="993886" y="88815"/>
                </a:cubicBezTo>
                <a:cubicBezTo>
                  <a:pt x="1018411" y="88815"/>
                  <a:pt x="1038368" y="68891"/>
                  <a:pt x="1038368" y="44407"/>
                </a:cubicBezTo>
                <a:close/>
                <a:moveTo>
                  <a:pt x="1275719" y="281362"/>
                </a:moveTo>
                <a:cubicBezTo>
                  <a:pt x="1275719" y="256879"/>
                  <a:pt x="1255762" y="236955"/>
                  <a:pt x="1231237" y="236955"/>
                </a:cubicBezTo>
                <a:cubicBezTo>
                  <a:pt x="1206713" y="236955"/>
                  <a:pt x="1186756" y="256879"/>
                  <a:pt x="1186756" y="281362"/>
                </a:cubicBezTo>
                <a:cubicBezTo>
                  <a:pt x="1186756" y="305846"/>
                  <a:pt x="1206713" y="325770"/>
                  <a:pt x="1231237" y="325770"/>
                </a:cubicBezTo>
                <a:cubicBezTo>
                  <a:pt x="1255762" y="325770"/>
                  <a:pt x="1275719" y="305846"/>
                  <a:pt x="1275719" y="281362"/>
                </a:cubicBezTo>
                <a:close/>
                <a:moveTo>
                  <a:pt x="1275719" y="44407"/>
                </a:moveTo>
                <a:cubicBezTo>
                  <a:pt x="1275719" y="19924"/>
                  <a:pt x="1255762" y="0"/>
                  <a:pt x="1231237" y="0"/>
                </a:cubicBezTo>
                <a:cubicBezTo>
                  <a:pt x="1206713" y="0"/>
                  <a:pt x="1186756" y="19924"/>
                  <a:pt x="1186756" y="44407"/>
                </a:cubicBezTo>
                <a:cubicBezTo>
                  <a:pt x="1186756" y="68891"/>
                  <a:pt x="1206713" y="88815"/>
                  <a:pt x="1231237" y="88815"/>
                </a:cubicBezTo>
                <a:cubicBezTo>
                  <a:pt x="1255762" y="88815"/>
                  <a:pt x="1275719" y="68891"/>
                  <a:pt x="1275719" y="44407"/>
                </a:cubicBezTo>
                <a:close/>
                <a:moveTo>
                  <a:pt x="1424057" y="281362"/>
                </a:moveTo>
                <a:cubicBezTo>
                  <a:pt x="1424057" y="305846"/>
                  <a:pt x="1444014" y="325770"/>
                  <a:pt x="1468539" y="325770"/>
                </a:cubicBezTo>
                <a:cubicBezTo>
                  <a:pt x="1493063" y="325770"/>
                  <a:pt x="1513020" y="305846"/>
                  <a:pt x="1513020" y="281362"/>
                </a:cubicBezTo>
                <a:cubicBezTo>
                  <a:pt x="1513020" y="256879"/>
                  <a:pt x="1493063" y="236955"/>
                  <a:pt x="1468539" y="236955"/>
                </a:cubicBezTo>
                <a:cubicBezTo>
                  <a:pt x="1444014" y="236955"/>
                  <a:pt x="1424057" y="256879"/>
                  <a:pt x="1424057" y="28136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9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EFFECT">
            <a:extLst>
              <a:ext uri="{FF2B5EF4-FFF2-40B4-BE49-F238E27FC236}">
                <a16:creationId xmlns:a16="http://schemas.microsoft.com/office/drawing/2014/main" id="{2437ABF6-3C85-4985-9CA2-9996B317F1AD}"/>
              </a:ext>
            </a:extLst>
          </p:cNvPr>
          <p:cNvSpPr/>
          <p:nvPr/>
        </p:nvSpPr>
        <p:spPr>
          <a:xfrm>
            <a:off x="2763779" y="795783"/>
            <a:ext cx="563665" cy="562724"/>
          </a:xfrm>
          <a:custGeom>
            <a:avLst/>
            <a:gdLst>
              <a:gd name="connsiteX0" fmla="*/ 44482 w 563665"/>
              <a:gd name="connsiteY0" fmla="*/ 0 h 562724"/>
              <a:gd name="connsiteX1" fmla="*/ 0 w 563665"/>
              <a:gd name="connsiteY1" fmla="*/ 44407 h 562724"/>
              <a:gd name="connsiteX2" fmla="*/ 44482 w 563665"/>
              <a:gd name="connsiteY2" fmla="*/ 88815 h 562724"/>
              <a:gd name="connsiteX3" fmla="*/ 88963 w 563665"/>
              <a:gd name="connsiteY3" fmla="*/ 44407 h 562724"/>
              <a:gd name="connsiteX4" fmla="*/ 44482 w 563665"/>
              <a:gd name="connsiteY4" fmla="*/ 0 h 562724"/>
              <a:gd name="connsiteX5" fmla="*/ 519184 w 563665"/>
              <a:gd name="connsiteY5" fmla="*/ 473910 h 562724"/>
              <a:gd name="connsiteX6" fmla="*/ 474702 w 563665"/>
              <a:gd name="connsiteY6" fmla="*/ 518317 h 562724"/>
              <a:gd name="connsiteX7" fmla="*/ 519184 w 563665"/>
              <a:gd name="connsiteY7" fmla="*/ 562724 h 562724"/>
              <a:gd name="connsiteX8" fmla="*/ 563666 w 563665"/>
              <a:gd name="connsiteY8" fmla="*/ 518317 h 562724"/>
              <a:gd name="connsiteX9" fmla="*/ 519184 w 563665"/>
              <a:gd name="connsiteY9" fmla="*/ 473910 h 562724"/>
              <a:gd name="connsiteX10" fmla="*/ 281833 w 563665"/>
              <a:gd name="connsiteY10" fmla="*/ 473910 h 562724"/>
              <a:gd name="connsiteX11" fmla="*/ 237351 w 563665"/>
              <a:gd name="connsiteY11" fmla="*/ 518317 h 562724"/>
              <a:gd name="connsiteX12" fmla="*/ 281833 w 563665"/>
              <a:gd name="connsiteY12" fmla="*/ 562724 h 562724"/>
              <a:gd name="connsiteX13" fmla="*/ 326314 w 563665"/>
              <a:gd name="connsiteY13" fmla="*/ 518317 h 562724"/>
              <a:gd name="connsiteX14" fmla="*/ 281833 w 563665"/>
              <a:gd name="connsiteY14" fmla="*/ 473910 h 562724"/>
              <a:gd name="connsiteX15" fmla="*/ 44482 w 563665"/>
              <a:gd name="connsiteY15" fmla="*/ 473910 h 562724"/>
              <a:gd name="connsiteX16" fmla="*/ 0 w 563665"/>
              <a:gd name="connsiteY16" fmla="*/ 518317 h 562724"/>
              <a:gd name="connsiteX17" fmla="*/ 44482 w 563665"/>
              <a:gd name="connsiteY17" fmla="*/ 562724 h 562724"/>
              <a:gd name="connsiteX18" fmla="*/ 88963 w 563665"/>
              <a:gd name="connsiteY18" fmla="*/ 518317 h 562724"/>
              <a:gd name="connsiteX19" fmla="*/ 44482 w 563665"/>
              <a:gd name="connsiteY19" fmla="*/ 473910 h 562724"/>
              <a:gd name="connsiteX20" fmla="*/ 519184 w 563665"/>
              <a:gd name="connsiteY20" fmla="*/ 236955 h 562724"/>
              <a:gd name="connsiteX21" fmla="*/ 474702 w 563665"/>
              <a:gd name="connsiteY21" fmla="*/ 281362 h 562724"/>
              <a:gd name="connsiteX22" fmla="*/ 519184 w 563665"/>
              <a:gd name="connsiteY22" fmla="*/ 325770 h 562724"/>
              <a:gd name="connsiteX23" fmla="*/ 563666 w 563665"/>
              <a:gd name="connsiteY23" fmla="*/ 281362 h 562724"/>
              <a:gd name="connsiteX24" fmla="*/ 519184 w 563665"/>
              <a:gd name="connsiteY24" fmla="*/ 236955 h 562724"/>
              <a:gd name="connsiteX25" fmla="*/ 281833 w 563665"/>
              <a:gd name="connsiteY25" fmla="*/ 236955 h 562724"/>
              <a:gd name="connsiteX26" fmla="*/ 237351 w 563665"/>
              <a:gd name="connsiteY26" fmla="*/ 281362 h 562724"/>
              <a:gd name="connsiteX27" fmla="*/ 281833 w 563665"/>
              <a:gd name="connsiteY27" fmla="*/ 325770 h 562724"/>
              <a:gd name="connsiteX28" fmla="*/ 326314 w 563665"/>
              <a:gd name="connsiteY28" fmla="*/ 281362 h 562724"/>
              <a:gd name="connsiteX29" fmla="*/ 281833 w 563665"/>
              <a:gd name="connsiteY29" fmla="*/ 236955 h 562724"/>
              <a:gd name="connsiteX30" fmla="*/ 44482 w 563665"/>
              <a:gd name="connsiteY30" fmla="*/ 236955 h 562724"/>
              <a:gd name="connsiteX31" fmla="*/ 0 w 563665"/>
              <a:gd name="connsiteY31" fmla="*/ 281362 h 562724"/>
              <a:gd name="connsiteX32" fmla="*/ 44482 w 563665"/>
              <a:gd name="connsiteY32" fmla="*/ 325770 h 562724"/>
              <a:gd name="connsiteX33" fmla="*/ 88963 w 563665"/>
              <a:gd name="connsiteY33" fmla="*/ 281362 h 562724"/>
              <a:gd name="connsiteX34" fmla="*/ 44482 w 563665"/>
              <a:gd name="connsiteY34" fmla="*/ 236955 h 562724"/>
              <a:gd name="connsiteX35" fmla="*/ 519184 w 563665"/>
              <a:gd name="connsiteY35" fmla="*/ 88864 h 562724"/>
              <a:gd name="connsiteX36" fmla="*/ 563666 w 563665"/>
              <a:gd name="connsiteY36" fmla="*/ 44457 h 562724"/>
              <a:gd name="connsiteX37" fmla="*/ 519184 w 563665"/>
              <a:gd name="connsiteY37" fmla="*/ 50 h 562724"/>
              <a:gd name="connsiteX38" fmla="*/ 474702 w 563665"/>
              <a:gd name="connsiteY38" fmla="*/ 44457 h 562724"/>
              <a:gd name="connsiteX39" fmla="*/ 519184 w 563665"/>
              <a:gd name="connsiteY39" fmla="*/ 88864 h 562724"/>
              <a:gd name="connsiteX40" fmla="*/ 281833 w 563665"/>
              <a:gd name="connsiteY40" fmla="*/ 0 h 562724"/>
              <a:gd name="connsiteX41" fmla="*/ 237351 w 563665"/>
              <a:gd name="connsiteY41" fmla="*/ 44407 h 562724"/>
              <a:gd name="connsiteX42" fmla="*/ 281833 w 563665"/>
              <a:gd name="connsiteY42" fmla="*/ 88815 h 562724"/>
              <a:gd name="connsiteX43" fmla="*/ 326314 w 563665"/>
              <a:gd name="connsiteY43" fmla="*/ 44407 h 562724"/>
              <a:gd name="connsiteX44" fmla="*/ 281833 w 563665"/>
              <a:gd name="connsiteY44" fmla="*/ 0 h 5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63665" h="562724">
                <a:moveTo>
                  <a:pt x="44482" y="0"/>
                </a:moveTo>
                <a:cubicBezTo>
                  <a:pt x="19957" y="0"/>
                  <a:pt x="0" y="19924"/>
                  <a:pt x="0" y="44407"/>
                </a:cubicBezTo>
                <a:cubicBezTo>
                  <a:pt x="0" y="68891"/>
                  <a:pt x="19957" y="88815"/>
                  <a:pt x="44482" y="88815"/>
                </a:cubicBezTo>
                <a:cubicBezTo>
                  <a:pt x="69006" y="88815"/>
                  <a:pt x="88963" y="68891"/>
                  <a:pt x="88963" y="44407"/>
                </a:cubicBezTo>
                <a:cubicBezTo>
                  <a:pt x="88963" y="19924"/>
                  <a:pt x="69006" y="0"/>
                  <a:pt x="44482" y="0"/>
                </a:cubicBezTo>
                <a:close/>
                <a:moveTo>
                  <a:pt x="519184" y="473910"/>
                </a:moveTo>
                <a:cubicBezTo>
                  <a:pt x="494659" y="473910"/>
                  <a:pt x="474702" y="493833"/>
                  <a:pt x="474702" y="518317"/>
                </a:cubicBezTo>
                <a:cubicBezTo>
                  <a:pt x="474702" y="542800"/>
                  <a:pt x="494659" y="562724"/>
                  <a:pt x="519184" y="562724"/>
                </a:cubicBezTo>
                <a:cubicBezTo>
                  <a:pt x="543708" y="562724"/>
                  <a:pt x="563666" y="542800"/>
                  <a:pt x="563666" y="518317"/>
                </a:cubicBezTo>
                <a:cubicBezTo>
                  <a:pt x="563666" y="493833"/>
                  <a:pt x="543708" y="473910"/>
                  <a:pt x="519184" y="473910"/>
                </a:cubicBezTo>
                <a:close/>
                <a:moveTo>
                  <a:pt x="281833" y="473910"/>
                </a:moveTo>
                <a:cubicBezTo>
                  <a:pt x="257308" y="473910"/>
                  <a:pt x="237351" y="493833"/>
                  <a:pt x="237351" y="518317"/>
                </a:cubicBezTo>
                <a:cubicBezTo>
                  <a:pt x="237351" y="542800"/>
                  <a:pt x="257308" y="562724"/>
                  <a:pt x="281833" y="562724"/>
                </a:cubicBezTo>
                <a:cubicBezTo>
                  <a:pt x="306357" y="562724"/>
                  <a:pt x="326314" y="542800"/>
                  <a:pt x="326314" y="518317"/>
                </a:cubicBezTo>
                <a:cubicBezTo>
                  <a:pt x="326314" y="493833"/>
                  <a:pt x="306357" y="473910"/>
                  <a:pt x="281833" y="473910"/>
                </a:cubicBezTo>
                <a:close/>
                <a:moveTo>
                  <a:pt x="44482" y="473910"/>
                </a:moveTo>
                <a:cubicBezTo>
                  <a:pt x="19957" y="473910"/>
                  <a:pt x="0" y="493833"/>
                  <a:pt x="0" y="518317"/>
                </a:cubicBezTo>
                <a:cubicBezTo>
                  <a:pt x="0" y="542800"/>
                  <a:pt x="19957" y="562724"/>
                  <a:pt x="44482" y="562724"/>
                </a:cubicBezTo>
                <a:cubicBezTo>
                  <a:pt x="69006" y="562724"/>
                  <a:pt x="88963" y="542800"/>
                  <a:pt x="88963" y="518317"/>
                </a:cubicBezTo>
                <a:cubicBezTo>
                  <a:pt x="88963" y="493833"/>
                  <a:pt x="69006" y="473910"/>
                  <a:pt x="44482" y="473910"/>
                </a:cubicBezTo>
                <a:close/>
                <a:moveTo>
                  <a:pt x="519184" y="236955"/>
                </a:moveTo>
                <a:cubicBezTo>
                  <a:pt x="494659" y="236955"/>
                  <a:pt x="474702" y="256879"/>
                  <a:pt x="474702" y="281362"/>
                </a:cubicBezTo>
                <a:cubicBezTo>
                  <a:pt x="474702" y="305846"/>
                  <a:pt x="494659" y="325770"/>
                  <a:pt x="519184" y="325770"/>
                </a:cubicBezTo>
                <a:cubicBezTo>
                  <a:pt x="543708" y="325770"/>
                  <a:pt x="563666" y="305846"/>
                  <a:pt x="563666" y="281362"/>
                </a:cubicBezTo>
                <a:cubicBezTo>
                  <a:pt x="563666" y="256879"/>
                  <a:pt x="543708" y="236955"/>
                  <a:pt x="519184" y="236955"/>
                </a:cubicBezTo>
                <a:close/>
                <a:moveTo>
                  <a:pt x="281833" y="236955"/>
                </a:moveTo>
                <a:cubicBezTo>
                  <a:pt x="257308" y="236955"/>
                  <a:pt x="237351" y="256879"/>
                  <a:pt x="237351" y="281362"/>
                </a:cubicBezTo>
                <a:cubicBezTo>
                  <a:pt x="237351" y="305846"/>
                  <a:pt x="257308" y="325770"/>
                  <a:pt x="281833" y="325770"/>
                </a:cubicBezTo>
                <a:cubicBezTo>
                  <a:pt x="306357" y="325770"/>
                  <a:pt x="326314" y="305846"/>
                  <a:pt x="326314" y="281362"/>
                </a:cubicBezTo>
                <a:cubicBezTo>
                  <a:pt x="326314" y="256879"/>
                  <a:pt x="306357" y="236955"/>
                  <a:pt x="281833" y="236955"/>
                </a:cubicBezTo>
                <a:close/>
                <a:moveTo>
                  <a:pt x="44482" y="236955"/>
                </a:moveTo>
                <a:cubicBezTo>
                  <a:pt x="19957" y="236955"/>
                  <a:pt x="0" y="256879"/>
                  <a:pt x="0" y="281362"/>
                </a:cubicBezTo>
                <a:cubicBezTo>
                  <a:pt x="0" y="305846"/>
                  <a:pt x="19957" y="325770"/>
                  <a:pt x="44482" y="325770"/>
                </a:cubicBezTo>
                <a:cubicBezTo>
                  <a:pt x="69006" y="325770"/>
                  <a:pt x="88963" y="305846"/>
                  <a:pt x="88963" y="281362"/>
                </a:cubicBezTo>
                <a:cubicBezTo>
                  <a:pt x="88963" y="256879"/>
                  <a:pt x="69006" y="236955"/>
                  <a:pt x="44482" y="236955"/>
                </a:cubicBezTo>
                <a:close/>
                <a:moveTo>
                  <a:pt x="519184" y="88864"/>
                </a:moveTo>
                <a:cubicBezTo>
                  <a:pt x="543708" y="88864"/>
                  <a:pt x="563666" y="68940"/>
                  <a:pt x="563666" y="44457"/>
                </a:cubicBezTo>
                <a:cubicBezTo>
                  <a:pt x="563666" y="19973"/>
                  <a:pt x="543708" y="50"/>
                  <a:pt x="519184" y="50"/>
                </a:cubicBezTo>
                <a:cubicBezTo>
                  <a:pt x="494659" y="50"/>
                  <a:pt x="474702" y="19973"/>
                  <a:pt x="474702" y="44457"/>
                </a:cubicBezTo>
                <a:cubicBezTo>
                  <a:pt x="474702" y="68940"/>
                  <a:pt x="494659" y="88864"/>
                  <a:pt x="519184" y="88864"/>
                </a:cubicBezTo>
                <a:close/>
                <a:moveTo>
                  <a:pt x="281833" y="0"/>
                </a:moveTo>
                <a:cubicBezTo>
                  <a:pt x="257308" y="0"/>
                  <a:pt x="237351" y="19924"/>
                  <a:pt x="237351" y="44407"/>
                </a:cubicBezTo>
                <a:cubicBezTo>
                  <a:pt x="237351" y="68891"/>
                  <a:pt x="257308" y="88815"/>
                  <a:pt x="281833" y="88815"/>
                </a:cubicBezTo>
                <a:cubicBezTo>
                  <a:pt x="306357" y="88815"/>
                  <a:pt x="326314" y="68891"/>
                  <a:pt x="326314" y="44407"/>
                </a:cubicBezTo>
                <a:cubicBezTo>
                  <a:pt x="326314" y="19924"/>
                  <a:pt x="306357" y="0"/>
                  <a:pt x="28183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9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EFFECT">
            <a:extLst>
              <a:ext uri="{FF2B5EF4-FFF2-40B4-BE49-F238E27FC236}">
                <a16:creationId xmlns:a16="http://schemas.microsoft.com/office/drawing/2014/main" id="{C9CFCDB6-49B0-408E-80B2-9B8E1E139AD7}"/>
              </a:ext>
            </a:extLst>
          </p:cNvPr>
          <p:cNvSpPr/>
          <p:nvPr/>
        </p:nvSpPr>
        <p:spPr>
          <a:xfrm>
            <a:off x="1025841" y="5574718"/>
            <a:ext cx="407248" cy="406569"/>
          </a:xfrm>
          <a:custGeom>
            <a:avLst/>
            <a:gdLst>
              <a:gd name="connsiteX0" fmla="*/ 0 w 154692"/>
              <a:gd name="connsiteY0" fmla="*/ 77217 h 154434"/>
              <a:gd name="connsiteX1" fmla="*/ 154693 w 154692"/>
              <a:gd name="connsiteY1" fmla="*/ 77217 h 154434"/>
              <a:gd name="connsiteX2" fmla="*/ 77346 w 154692"/>
              <a:gd name="connsiteY2" fmla="*/ 0 h 154434"/>
              <a:gd name="connsiteX3" fmla="*/ 77346 w 154692"/>
              <a:gd name="connsiteY3" fmla="*/ 154434 h 15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692" h="154434">
                <a:moveTo>
                  <a:pt x="0" y="77217"/>
                </a:moveTo>
                <a:lnTo>
                  <a:pt x="154693" y="77217"/>
                </a:lnTo>
                <a:moveTo>
                  <a:pt x="77346" y="0"/>
                </a:moveTo>
                <a:lnTo>
                  <a:pt x="77346" y="154434"/>
                </a:lnTo>
              </a:path>
            </a:pathLst>
          </a:custGeom>
          <a:solidFill>
            <a:schemeClr val="bg1">
              <a:lumMod val="85000"/>
            </a:schemeClr>
          </a:solidFill>
          <a:ln w="50836" cap="rnd">
            <a:solidFill>
              <a:schemeClr val="bg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EFFECT">
            <a:extLst>
              <a:ext uri="{FF2B5EF4-FFF2-40B4-BE49-F238E27FC236}">
                <a16:creationId xmlns:a16="http://schemas.microsoft.com/office/drawing/2014/main" id="{71E63736-7853-4BDB-9194-9099A6674D18}"/>
              </a:ext>
            </a:extLst>
          </p:cNvPr>
          <p:cNvSpPr/>
          <p:nvPr/>
        </p:nvSpPr>
        <p:spPr>
          <a:xfrm>
            <a:off x="5248845" y="1252903"/>
            <a:ext cx="333229" cy="332674"/>
          </a:xfrm>
          <a:custGeom>
            <a:avLst/>
            <a:gdLst>
              <a:gd name="connsiteX0" fmla="*/ 0 w 154692"/>
              <a:gd name="connsiteY0" fmla="*/ 77217 h 154434"/>
              <a:gd name="connsiteX1" fmla="*/ 154693 w 154692"/>
              <a:gd name="connsiteY1" fmla="*/ 77217 h 154434"/>
              <a:gd name="connsiteX2" fmla="*/ 77346 w 154692"/>
              <a:gd name="connsiteY2" fmla="*/ 0 h 154434"/>
              <a:gd name="connsiteX3" fmla="*/ 77346 w 154692"/>
              <a:gd name="connsiteY3" fmla="*/ 154434 h 15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692" h="154434">
                <a:moveTo>
                  <a:pt x="0" y="77217"/>
                </a:moveTo>
                <a:lnTo>
                  <a:pt x="154693" y="77217"/>
                </a:lnTo>
                <a:moveTo>
                  <a:pt x="77346" y="0"/>
                </a:moveTo>
                <a:lnTo>
                  <a:pt x="77346" y="154434"/>
                </a:lnTo>
              </a:path>
            </a:pathLst>
          </a:custGeom>
          <a:solidFill>
            <a:schemeClr val="bg1">
              <a:lumMod val="85000"/>
            </a:schemeClr>
          </a:solidFill>
          <a:ln w="50836" cap="rnd">
            <a:solidFill>
              <a:schemeClr val="bg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32802"/>
      </p:ext>
    </p:extLst>
  </p:cSld>
  <p:clrMapOvr>
    <a:masterClrMapping/>
  </p:clrMapOvr>
  <p:transition advClick="0" advTm="0">
    <p:comb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350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8" dur="350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0" dur="350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3500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4" dur="3500" fill="hold"/>
                                            <p:tgtEl>
                                              <p:spTgt spid="5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1" accel="5000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7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8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1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2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63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6.25E-7 -3.7037E-7 L 0.14518 -3.7037E-7 " pathEditMode="relative" rAng="0" ptsTypes="AA">
                                          <p:cBhvr>
                                            <p:cTn id="52" dur="7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25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10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3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16667E-7 -4.44444E-6 L -0.13607 -4.44444E-6 " pathEditMode="relative" rAng="0" ptsTypes="AA">
                                          <p:cBhvr>
                                            <p:cTn id="57" dur="7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1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8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10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8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65" dur="7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35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25E-6 -2.59259E-6 L 0.07083 -0.12523 " pathEditMode="relative" rAng="0" ptsTypes="AA">
                                          <p:cBhvr>
                                            <p:cTn id="67" dur="7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42" y="-627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8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10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8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75" dur="7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6" presetID="35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6.25E-7 -4.44444E-6 L 0.11693 -0.14027 " pathEditMode="relative" rAng="0" ptsTypes="AA">
                                          <p:cBhvr>
                                            <p:cTn id="77" dur="7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846" y="-701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1" grpId="0" animBg="1"/>
          <p:bldP spid="51" grpId="1" animBg="1"/>
          <p:bldP spid="52" grpId="0" animBg="1"/>
          <p:bldP spid="52" grpId="1" animBg="1"/>
          <p:bldP spid="53" grpId="0" animBg="1"/>
          <p:bldP spid="53" grpId="1" animBg="1"/>
          <p:bldP spid="54" grpId="0" animBg="1"/>
          <p:bldP spid="54" grpId="1" animBg="1"/>
          <p:bldP spid="55" grpId="0" animBg="1"/>
          <p:bldP spid="55" grpId="1" animBg="1"/>
          <p:bldP spid="56" grpId="0"/>
          <p:bldP spid="57" grpId="0"/>
          <p:bldP spid="58" grpId="0"/>
          <p:bldP spid="59" grpId="0" animBg="1"/>
          <p:bldP spid="59" grpId="1" animBg="1"/>
          <p:bldP spid="60" grpId="0" animBg="1"/>
          <p:bldP spid="60" grpId="1" animBg="1"/>
          <p:bldP spid="61" grpId="0" animBg="1"/>
          <p:bldP spid="61" grpId="1" animBg="1"/>
          <p:bldP spid="61" grpId="2" animBg="1"/>
          <p:bldP spid="62" grpId="0" animBg="1"/>
          <p:bldP spid="62" grpId="1" animBg="1"/>
          <p:bldP spid="62" grpId="2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350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8" dur="350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0" dur="350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3500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4" dur="3500" fill="hold"/>
                                            <p:tgtEl>
                                              <p:spTgt spid="5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1" accel="5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accel="1000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63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6.25E-7 -3.7037E-7 L 0.14518 -3.7037E-7 " pathEditMode="relative" rAng="0" ptsTypes="AA">
                                          <p:cBhvr>
                                            <p:cTn id="52" dur="7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25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10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3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16667E-7 -4.44444E-6 L -0.13607 -4.44444E-6 " pathEditMode="relative" rAng="0" ptsTypes="AA">
                                          <p:cBhvr>
                                            <p:cTn id="57" dur="7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1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8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10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8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65" dur="7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35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25E-6 -2.59259E-6 L 0.07083 -0.12523 " pathEditMode="relative" rAng="0" ptsTypes="AA">
                                          <p:cBhvr>
                                            <p:cTn id="67" dur="7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42" y="-627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8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1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10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8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75" dur="7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6" presetID="35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6.25E-7 -4.44444E-6 L 0.11693 -0.14027 " pathEditMode="relative" rAng="0" ptsTypes="AA">
                                          <p:cBhvr>
                                            <p:cTn id="77" dur="70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846" y="-701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1" grpId="0" animBg="1"/>
          <p:bldP spid="51" grpId="1" animBg="1"/>
          <p:bldP spid="52" grpId="0" animBg="1"/>
          <p:bldP spid="52" grpId="1" animBg="1"/>
          <p:bldP spid="53" grpId="0" animBg="1"/>
          <p:bldP spid="53" grpId="1" animBg="1"/>
          <p:bldP spid="54" grpId="0" animBg="1"/>
          <p:bldP spid="54" grpId="1" animBg="1"/>
          <p:bldP spid="55" grpId="0" animBg="1"/>
          <p:bldP spid="55" grpId="1" animBg="1"/>
          <p:bldP spid="56" grpId="0"/>
          <p:bldP spid="57" grpId="0"/>
          <p:bldP spid="58" grpId="0"/>
          <p:bldP spid="59" grpId="0" animBg="1"/>
          <p:bldP spid="59" grpId="1" animBg="1"/>
          <p:bldP spid="60" grpId="0" animBg="1"/>
          <p:bldP spid="60" grpId="1" animBg="1"/>
          <p:bldP spid="61" grpId="0" animBg="1"/>
          <p:bldP spid="61" grpId="1" animBg="1"/>
          <p:bldP spid="61" grpId="2" animBg="1"/>
          <p:bldP spid="62" grpId="0" animBg="1"/>
          <p:bldP spid="62" grpId="1" animBg="1"/>
          <p:bldP spid="62" grpId="2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ACDC3C8-E702-49C3-89DE-8CC8133597F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/>
      </p:pic>
      <p:sp>
        <p:nvSpPr>
          <p:cNvPr id="73" name="COLOR">
            <a:extLst>
              <a:ext uri="{FF2B5EF4-FFF2-40B4-BE49-F238E27FC236}">
                <a16:creationId xmlns:a16="http://schemas.microsoft.com/office/drawing/2014/main" id="{EA686BC0-4F31-4684-9B92-C056E283A1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85000"/>
                  <a:lumOff val="15000"/>
                  <a:alpha val="73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HAPE">
            <a:extLst>
              <a:ext uri="{FF2B5EF4-FFF2-40B4-BE49-F238E27FC236}">
                <a16:creationId xmlns:a16="http://schemas.microsoft.com/office/drawing/2014/main" id="{E4B82A17-79E0-4E30-B6CD-A0ADA8F9E27A}"/>
              </a:ext>
            </a:extLst>
          </p:cNvPr>
          <p:cNvSpPr/>
          <p:nvPr/>
        </p:nvSpPr>
        <p:spPr>
          <a:xfrm>
            <a:off x="-3393" y="0"/>
            <a:ext cx="5888722" cy="2006774"/>
          </a:xfrm>
          <a:custGeom>
            <a:avLst/>
            <a:gdLst>
              <a:gd name="connsiteX0" fmla="*/ 0 w 5888722"/>
              <a:gd name="connsiteY0" fmla="*/ 2006775 h 2006774"/>
              <a:gd name="connsiteX1" fmla="*/ 2925053 w 5888722"/>
              <a:gd name="connsiteY1" fmla="*/ 877770 h 2006774"/>
              <a:gd name="connsiteX2" fmla="*/ 5888723 w 5888722"/>
              <a:gd name="connsiteY2" fmla="*/ 0 h 2006774"/>
              <a:gd name="connsiteX3" fmla="*/ 0 w 5888722"/>
              <a:gd name="connsiteY3" fmla="*/ 0 h 2006774"/>
              <a:gd name="connsiteX4" fmla="*/ 0 w 5888722"/>
              <a:gd name="connsiteY4" fmla="*/ 2006775 h 2006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8722" h="2006774">
                <a:moveTo>
                  <a:pt x="0" y="2006775"/>
                </a:moveTo>
                <a:cubicBezTo>
                  <a:pt x="1293407" y="1981125"/>
                  <a:pt x="1956381" y="656640"/>
                  <a:pt x="2925053" y="877770"/>
                </a:cubicBezTo>
                <a:cubicBezTo>
                  <a:pt x="3933017" y="1107810"/>
                  <a:pt x="5406413" y="1188540"/>
                  <a:pt x="5888723" y="0"/>
                </a:cubicBezTo>
                <a:lnTo>
                  <a:pt x="0" y="0"/>
                </a:lnTo>
                <a:lnTo>
                  <a:pt x="0" y="2006775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SHAPE">
            <a:extLst>
              <a:ext uri="{FF2B5EF4-FFF2-40B4-BE49-F238E27FC236}">
                <a16:creationId xmlns:a16="http://schemas.microsoft.com/office/drawing/2014/main" id="{3B80E538-D250-4993-BFFB-B3E63CEB9984}"/>
              </a:ext>
            </a:extLst>
          </p:cNvPr>
          <p:cNvSpPr/>
          <p:nvPr/>
        </p:nvSpPr>
        <p:spPr>
          <a:xfrm>
            <a:off x="-25331" y="-13247"/>
            <a:ext cx="3364965" cy="1681424"/>
          </a:xfrm>
          <a:custGeom>
            <a:avLst/>
            <a:gdLst>
              <a:gd name="connsiteX0" fmla="*/ 0 w 3364965"/>
              <a:gd name="connsiteY0" fmla="*/ 1681290 h 1681424"/>
              <a:gd name="connsiteX1" fmla="*/ 1582496 w 3364965"/>
              <a:gd name="connsiteY1" fmla="*/ 303210 h 1681424"/>
              <a:gd name="connsiteX2" fmla="*/ 3364965 w 3364965"/>
              <a:gd name="connsiteY2" fmla="*/ 0 h 1681424"/>
              <a:gd name="connsiteX3" fmla="*/ 0 w 3364965"/>
              <a:gd name="connsiteY3" fmla="*/ 0 h 1681424"/>
              <a:gd name="connsiteX4" fmla="*/ 0 w 3364965"/>
              <a:gd name="connsiteY4" fmla="*/ 1681425 h 1681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4965" h="1681424">
                <a:moveTo>
                  <a:pt x="0" y="1681290"/>
                </a:moveTo>
                <a:cubicBezTo>
                  <a:pt x="560355" y="1103220"/>
                  <a:pt x="883741" y="358965"/>
                  <a:pt x="1582496" y="303210"/>
                </a:cubicBezTo>
                <a:cubicBezTo>
                  <a:pt x="2178093" y="255690"/>
                  <a:pt x="2869963" y="240435"/>
                  <a:pt x="3364965" y="0"/>
                </a:cubicBezTo>
                <a:lnTo>
                  <a:pt x="0" y="0"/>
                </a:lnTo>
                <a:lnTo>
                  <a:pt x="0" y="16814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SHAPE">
            <a:extLst>
              <a:ext uri="{FF2B5EF4-FFF2-40B4-BE49-F238E27FC236}">
                <a16:creationId xmlns:a16="http://schemas.microsoft.com/office/drawing/2014/main" id="{B12C1719-FAC2-4430-AF54-F75D2D5FAFB8}"/>
              </a:ext>
            </a:extLst>
          </p:cNvPr>
          <p:cNvSpPr/>
          <p:nvPr/>
        </p:nvSpPr>
        <p:spPr>
          <a:xfrm>
            <a:off x="6912830" y="2747789"/>
            <a:ext cx="5281783" cy="4106160"/>
          </a:xfrm>
          <a:custGeom>
            <a:avLst/>
            <a:gdLst>
              <a:gd name="connsiteX0" fmla="*/ 5281784 w 5281783"/>
              <a:gd name="connsiteY0" fmla="*/ 0 h 4106160"/>
              <a:gd name="connsiteX1" fmla="*/ 2754246 w 5281783"/>
              <a:gd name="connsiteY1" fmla="*/ 2599155 h 4106160"/>
              <a:gd name="connsiteX2" fmla="*/ 0 w 5281783"/>
              <a:gd name="connsiteY2" fmla="*/ 4106160 h 4106160"/>
              <a:gd name="connsiteX3" fmla="*/ 5281650 w 5281783"/>
              <a:gd name="connsiteY3" fmla="*/ 4106160 h 4106160"/>
              <a:gd name="connsiteX4" fmla="*/ 5281650 w 5281783"/>
              <a:gd name="connsiteY4" fmla="*/ 0 h 410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1783" h="4106160">
                <a:moveTo>
                  <a:pt x="5281784" y="0"/>
                </a:moveTo>
                <a:cubicBezTo>
                  <a:pt x="4023484" y="724815"/>
                  <a:pt x="3890754" y="2380995"/>
                  <a:pt x="2754246" y="2599155"/>
                </a:cubicBezTo>
                <a:cubicBezTo>
                  <a:pt x="1631916" y="2814615"/>
                  <a:pt x="211720" y="2965140"/>
                  <a:pt x="0" y="4106160"/>
                </a:cubicBezTo>
                <a:lnTo>
                  <a:pt x="5281650" y="4106160"/>
                </a:lnTo>
                <a:lnTo>
                  <a:pt x="5281650" y="0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SHAPE">
            <a:extLst>
              <a:ext uri="{FF2B5EF4-FFF2-40B4-BE49-F238E27FC236}">
                <a16:creationId xmlns:a16="http://schemas.microsoft.com/office/drawing/2014/main" id="{0E79EF4B-AC57-4C4D-B9D7-54C8FC858D97}"/>
              </a:ext>
            </a:extLst>
          </p:cNvPr>
          <p:cNvSpPr/>
          <p:nvPr/>
        </p:nvSpPr>
        <p:spPr>
          <a:xfrm>
            <a:off x="7609227" y="5472089"/>
            <a:ext cx="4609492" cy="1373084"/>
          </a:xfrm>
          <a:custGeom>
            <a:avLst/>
            <a:gdLst>
              <a:gd name="connsiteX0" fmla="*/ 0 w 4609492"/>
              <a:gd name="connsiteY0" fmla="*/ 1373085 h 1373084"/>
              <a:gd name="connsiteX1" fmla="*/ 576558 w 4609492"/>
              <a:gd name="connsiteY1" fmla="*/ 805950 h 1373084"/>
              <a:gd name="connsiteX2" fmla="*/ 637860 w 4609492"/>
              <a:gd name="connsiteY2" fmla="*/ 769635 h 1373084"/>
              <a:gd name="connsiteX3" fmla="*/ 4609493 w 4609492"/>
              <a:gd name="connsiteY3" fmla="*/ 0 h 1373084"/>
              <a:gd name="connsiteX4" fmla="*/ 4609493 w 4609492"/>
              <a:gd name="connsiteY4" fmla="*/ 1373085 h 1373084"/>
              <a:gd name="connsiteX5" fmla="*/ 0 w 4609492"/>
              <a:gd name="connsiteY5" fmla="*/ 1373085 h 1373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09492" h="1373084">
                <a:moveTo>
                  <a:pt x="0" y="1373085"/>
                </a:moveTo>
                <a:cubicBezTo>
                  <a:pt x="124898" y="1159650"/>
                  <a:pt x="313394" y="964440"/>
                  <a:pt x="576558" y="805950"/>
                </a:cubicBezTo>
                <a:cubicBezTo>
                  <a:pt x="596677" y="793800"/>
                  <a:pt x="617201" y="781650"/>
                  <a:pt x="637860" y="769635"/>
                </a:cubicBezTo>
                <a:cubicBezTo>
                  <a:pt x="2428565" y="-273915"/>
                  <a:pt x="3612737" y="841455"/>
                  <a:pt x="4609493" y="0"/>
                </a:cubicBezTo>
                <a:lnTo>
                  <a:pt x="4609493" y="1373085"/>
                </a:lnTo>
                <a:lnTo>
                  <a:pt x="0" y="137308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SHAPE">
            <a:extLst>
              <a:ext uri="{FF2B5EF4-FFF2-40B4-BE49-F238E27FC236}">
                <a16:creationId xmlns:a16="http://schemas.microsoft.com/office/drawing/2014/main" id="{C69A1916-4F8B-46BD-9846-D435F89077AD}"/>
              </a:ext>
            </a:extLst>
          </p:cNvPr>
          <p:cNvSpPr/>
          <p:nvPr/>
        </p:nvSpPr>
        <p:spPr>
          <a:xfrm>
            <a:off x="9076745" y="6016950"/>
            <a:ext cx="3131101" cy="836864"/>
          </a:xfrm>
          <a:custGeom>
            <a:avLst/>
            <a:gdLst>
              <a:gd name="connsiteX0" fmla="*/ 3131102 w 3131101"/>
              <a:gd name="connsiteY0" fmla="*/ 135 h 836864"/>
              <a:gd name="connsiteX1" fmla="*/ 2083980 w 3131101"/>
              <a:gd name="connsiteY1" fmla="*/ 564975 h 836864"/>
              <a:gd name="connsiteX2" fmla="*/ 0 w 3131101"/>
              <a:gd name="connsiteY2" fmla="*/ 836865 h 836864"/>
              <a:gd name="connsiteX3" fmla="*/ 3131102 w 3131101"/>
              <a:gd name="connsiteY3" fmla="*/ 836865 h 836864"/>
              <a:gd name="connsiteX4" fmla="*/ 3131102 w 3131101"/>
              <a:gd name="connsiteY4" fmla="*/ 0 h 83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1101" h="836864">
                <a:moveTo>
                  <a:pt x="3131102" y="135"/>
                </a:moveTo>
                <a:cubicBezTo>
                  <a:pt x="2816762" y="317655"/>
                  <a:pt x="2506069" y="572265"/>
                  <a:pt x="2083980" y="564975"/>
                </a:cubicBezTo>
                <a:cubicBezTo>
                  <a:pt x="1369832" y="552825"/>
                  <a:pt x="523088" y="481275"/>
                  <a:pt x="0" y="836865"/>
                </a:cubicBezTo>
                <a:lnTo>
                  <a:pt x="3131102" y="836865"/>
                </a:lnTo>
                <a:lnTo>
                  <a:pt x="3131102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TEXT">
            <a:extLst>
              <a:ext uri="{FF2B5EF4-FFF2-40B4-BE49-F238E27FC236}">
                <a16:creationId xmlns:a16="http://schemas.microsoft.com/office/drawing/2014/main" id="{88F01A5A-A034-4D7B-86D9-6CE1F35A6985}"/>
              </a:ext>
            </a:extLst>
          </p:cNvPr>
          <p:cNvSpPr txBox="1"/>
          <p:nvPr/>
        </p:nvSpPr>
        <p:spPr>
          <a:xfrm>
            <a:off x="4807464" y="4990580"/>
            <a:ext cx="263736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spc="200" dirty="0">
                <a:solidFill>
                  <a:schemeClr val="bg1"/>
                </a:solidFill>
                <a:latin typeface="Feeding a Moment" panose="02000500000000000000" pitchFamily="2" charset="0"/>
                <a:ea typeface="Titillium" charset="0"/>
                <a:cs typeface="Titillium" charset="0"/>
              </a:rPr>
              <a:t>JOHN DOE</a:t>
            </a:r>
          </a:p>
        </p:txBody>
      </p:sp>
      <p:sp>
        <p:nvSpPr>
          <p:cNvPr id="21" name="TEXT">
            <a:extLst>
              <a:ext uri="{FF2B5EF4-FFF2-40B4-BE49-F238E27FC236}">
                <a16:creationId xmlns:a16="http://schemas.microsoft.com/office/drawing/2014/main" id="{16A22675-42B1-419E-8987-38D2BA6EF6EF}"/>
              </a:ext>
            </a:extLst>
          </p:cNvPr>
          <p:cNvSpPr txBox="1"/>
          <p:nvPr/>
        </p:nvSpPr>
        <p:spPr>
          <a:xfrm>
            <a:off x="4807464" y="5184539"/>
            <a:ext cx="2637367" cy="197362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spc="300" dirty="0">
                <a:solidFill>
                  <a:schemeClr val="bg1"/>
                </a:solidFill>
                <a:latin typeface="Caviar Dreams" panose="020B0402020204020504" pitchFamily="34" charset="0"/>
                <a:ea typeface="Titillium" charset="0"/>
                <a:cs typeface="Titillium" charset="0"/>
              </a:rPr>
              <a:t>DESIGNER</a:t>
            </a:r>
          </a:p>
        </p:txBody>
      </p:sp>
      <p:grpSp>
        <p:nvGrpSpPr>
          <p:cNvPr id="22" name="ICON">
            <a:extLst>
              <a:ext uri="{FF2B5EF4-FFF2-40B4-BE49-F238E27FC236}">
                <a16:creationId xmlns:a16="http://schemas.microsoft.com/office/drawing/2014/main" id="{F30F3E53-7DCD-4C30-A192-0E536ED90496}"/>
              </a:ext>
            </a:extLst>
          </p:cNvPr>
          <p:cNvGrpSpPr/>
          <p:nvPr/>
        </p:nvGrpSpPr>
        <p:grpSpPr>
          <a:xfrm>
            <a:off x="5572704" y="5996001"/>
            <a:ext cx="1046591" cy="307273"/>
            <a:chOff x="5512970" y="6002330"/>
            <a:chExt cx="1046591" cy="307273"/>
          </a:xfrm>
        </p:grpSpPr>
        <p:sp>
          <p:nvSpPr>
            <p:cNvPr id="23" name="Freeform 346">
              <a:extLst>
                <a:ext uri="{FF2B5EF4-FFF2-40B4-BE49-F238E27FC236}">
                  <a16:creationId xmlns:a16="http://schemas.microsoft.com/office/drawing/2014/main" id="{272414DC-B4E2-4E69-AED5-E1CA1D14F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063" y="6081827"/>
              <a:ext cx="117721" cy="149113"/>
            </a:xfrm>
            <a:custGeom>
              <a:avLst/>
              <a:gdLst>
                <a:gd name="T0" fmla="*/ 15 w 38"/>
                <a:gd name="T1" fmla="*/ 32 h 48"/>
                <a:gd name="T2" fmla="*/ 8 w 38"/>
                <a:gd name="T3" fmla="*/ 48 h 48"/>
                <a:gd name="T4" fmla="*/ 12 w 38"/>
                <a:gd name="T5" fmla="*/ 23 h 48"/>
                <a:gd name="T6" fmla="*/ 18 w 38"/>
                <a:gd name="T7" fmla="*/ 12 h 48"/>
                <a:gd name="T8" fmla="*/ 20 w 38"/>
                <a:gd name="T9" fmla="*/ 31 h 48"/>
                <a:gd name="T10" fmla="*/ 27 w 38"/>
                <a:gd name="T11" fmla="*/ 9 h 48"/>
                <a:gd name="T12" fmla="*/ 6 w 38"/>
                <a:gd name="T13" fmla="*/ 21 h 48"/>
                <a:gd name="T14" fmla="*/ 7 w 38"/>
                <a:gd name="T15" fmla="*/ 28 h 48"/>
                <a:gd name="T16" fmla="*/ 0 w 38"/>
                <a:gd name="T17" fmla="*/ 18 h 48"/>
                <a:gd name="T18" fmla="*/ 16 w 38"/>
                <a:gd name="T19" fmla="*/ 1 h 48"/>
                <a:gd name="T20" fmla="*/ 36 w 38"/>
                <a:gd name="T21" fmla="*/ 14 h 48"/>
                <a:gd name="T22" fmla="*/ 21 w 38"/>
                <a:gd name="T23" fmla="*/ 35 h 48"/>
                <a:gd name="T24" fmla="*/ 15 w 38"/>
                <a:gd name="T25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8">
                  <a:moveTo>
                    <a:pt x="15" y="32"/>
                  </a:moveTo>
                  <a:cubicBezTo>
                    <a:pt x="14" y="39"/>
                    <a:pt x="12" y="45"/>
                    <a:pt x="8" y="48"/>
                  </a:cubicBezTo>
                  <a:cubicBezTo>
                    <a:pt x="7" y="38"/>
                    <a:pt x="10" y="31"/>
                    <a:pt x="12" y="23"/>
                  </a:cubicBezTo>
                  <a:cubicBezTo>
                    <a:pt x="9" y="19"/>
                    <a:pt x="12" y="10"/>
                    <a:pt x="18" y="12"/>
                  </a:cubicBezTo>
                  <a:cubicBezTo>
                    <a:pt x="25" y="15"/>
                    <a:pt x="12" y="29"/>
                    <a:pt x="20" y="31"/>
                  </a:cubicBezTo>
                  <a:cubicBezTo>
                    <a:pt x="29" y="32"/>
                    <a:pt x="33" y="15"/>
                    <a:pt x="27" y="9"/>
                  </a:cubicBezTo>
                  <a:cubicBezTo>
                    <a:pt x="19" y="1"/>
                    <a:pt x="4" y="9"/>
                    <a:pt x="6" y="21"/>
                  </a:cubicBezTo>
                  <a:cubicBezTo>
                    <a:pt x="6" y="24"/>
                    <a:pt x="9" y="24"/>
                    <a:pt x="7" y="28"/>
                  </a:cubicBezTo>
                  <a:cubicBezTo>
                    <a:pt x="2" y="27"/>
                    <a:pt x="0" y="23"/>
                    <a:pt x="0" y="18"/>
                  </a:cubicBezTo>
                  <a:cubicBezTo>
                    <a:pt x="0" y="9"/>
                    <a:pt x="8" y="2"/>
                    <a:pt x="16" y="1"/>
                  </a:cubicBezTo>
                  <a:cubicBezTo>
                    <a:pt x="26" y="0"/>
                    <a:pt x="35" y="5"/>
                    <a:pt x="36" y="14"/>
                  </a:cubicBezTo>
                  <a:cubicBezTo>
                    <a:pt x="38" y="25"/>
                    <a:pt x="32" y="36"/>
                    <a:pt x="21" y="35"/>
                  </a:cubicBezTo>
                  <a:cubicBezTo>
                    <a:pt x="19" y="35"/>
                    <a:pt x="17" y="34"/>
                    <a:pt x="15" y="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24" name="Freeform 370">
              <a:extLst>
                <a:ext uri="{FF2B5EF4-FFF2-40B4-BE49-F238E27FC236}">
                  <a16:creationId xmlns:a16="http://schemas.microsoft.com/office/drawing/2014/main" id="{B53651F6-FE39-4F1C-89FE-B62B8A2B0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389" y="6090294"/>
              <a:ext cx="73250" cy="130800"/>
            </a:xfrm>
            <a:custGeom>
              <a:avLst/>
              <a:gdLst>
                <a:gd name="T0" fmla="*/ 24 w 24"/>
                <a:gd name="T1" fmla="*/ 7 h 42"/>
                <a:gd name="T2" fmla="*/ 17 w 24"/>
                <a:gd name="T3" fmla="*/ 7 h 42"/>
                <a:gd name="T4" fmla="*/ 15 w 24"/>
                <a:gd name="T5" fmla="*/ 9 h 42"/>
                <a:gd name="T6" fmla="*/ 15 w 24"/>
                <a:gd name="T7" fmla="*/ 14 h 42"/>
                <a:gd name="T8" fmla="*/ 24 w 24"/>
                <a:gd name="T9" fmla="*/ 14 h 42"/>
                <a:gd name="T10" fmla="*/ 24 w 24"/>
                <a:gd name="T11" fmla="*/ 21 h 42"/>
                <a:gd name="T12" fmla="*/ 15 w 24"/>
                <a:gd name="T13" fmla="*/ 21 h 42"/>
                <a:gd name="T14" fmla="*/ 15 w 24"/>
                <a:gd name="T15" fmla="*/ 42 h 42"/>
                <a:gd name="T16" fmla="*/ 8 w 24"/>
                <a:gd name="T17" fmla="*/ 42 h 42"/>
                <a:gd name="T18" fmla="*/ 8 w 24"/>
                <a:gd name="T19" fmla="*/ 21 h 42"/>
                <a:gd name="T20" fmla="*/ 0 w 24"/>
                <a:gd name="T21" fmla="*/ 21 h 42"/>
                <a:gd name="T22" fmla="*/ 0 w 24"/>
                <a:gd name="T23" fmla="*/ 14 h 42"/>
                <a:gd name="T24" fmla="*/ 8 w 24"/>
                <a:gd name="T25" fmla="*/ 14 h 42"/>
                <a:gd name="T26" fmla="*/ 8 w 24"/>
                <a:gd name="T27" fmla="*/ 10 h 42"/>
                <a:gd name="T28" fmla="*/ 17 w 24"/>
                <a:gd name="T29" fmla="*/ 0 h 42"/>
                <a:gd name="T30" fmla="*/ 24 w 24"/>
                <a:gd name="T31" fmla="*/ 0 h 42"/>
                <a:gd name="T32" fmla="*/ 24 w 24"/>
                <a:gd name="T33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42">
                  <a:moveTo>
                    <a:pt x="24" y="7"/>
                  </a:move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9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4"/>
                    <a:pt x="12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25" name="Freeform 380">
              <a:extLst>
                <a:ext uri="{FF2B5EF4-FFF2-40B4-BE49-F238E27FC236}">
                  <a16:creationId xmlns:a16="http://schemas.microsoft.com/office/drawing/2014/main" id="{E5CDCD58-01B6-49C6-9023-1AD086518A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0551" y="6097360"/>
              <a:ext cx="132110" cy="107256"/>
            </a:xfrm>
            <a:custGeom>
              <a:avLst/>
              <a:gdLst>
                <a:gd name="T0" fmla="*/ 43 w 43"/>
                <a:gd name="T1" fmla="*/ 4 h 35"/>
                <a:gd name="T2" fmla="*/ 38 w 43"/>
                <a:gd name="T3" fmla="*/ 6 h 35"/>
                <a:gd name="T4" fmla="*/ 42 w 43"/>
                <a:gd name="T5" fmla="*/ 1 h 35"/>
                <a:gd name="T6" fmla="*/ 36 w 43"/>
                <a:gd name="T7" fmla="*/ 3 h 35"/>
                <a:gd name="T8" fmla="*/ 30 w 43"/>
                <a:gd name="T9" fmla="*/ 0 h 35"/>
                <a:gd name="T10" fmla="*/ 21 w 43"/>
                <a:gd name="T11" fmla="*/ 9 h 35"/>
                <a:gd name="T12" fmla="*/ 21 w 43"/>
                <a:gd name="T13" fmla="*/ 11 h 35"/>
                <a:gd name="T14" fmla="*/ 3 w 43"/>
                <a:gd name="T15" fmla="*/ 2 h 35"/>
                <a:gd name="T16" fmla="*/ 2 w 43"/>
                <a:gd name="T17" fmla="*/ 6 h 35"/>
                <a:gd name="T18" fmla="*/ 6 w 43"/>
                <a:gd name="T19" fmla="*/ 14 h 35"/>
                <a:gd name="T20" fmla="*/ 2 w 43"/>
                <a:gd name="T21" fmla="*/ 13 h 35"/>
                <a:gd name="T22" fmla="*/ 2 w 43"/>
                <a:gd name="T23" fmla="*/ 13 h 35"/>
                <a:gd name="T24" fmla="*/ 9 w 43"/>
                <a:gd name="T25" fmla="*/ 21 h 35"/>
                <a:gd name="T26" fmla="*/ 6 w 43"/>
                <a:gd name="T27" fmla="*/ 22 h 35"/>
                <a:gd name="T28" fmla="*/ 5 w 43"/>
                <a:gd name="T29" fmla="*/ 22 h 35"/>
                <a:gd name="T30" fmla="*/ 13 w 43"/>
                <a:gd name="T31" fmla="*/ 28 h 35"/>
                <a:gd name="T32" fmla="*/ 2 w 43"/>
                <a:gd name="T33" fmla="*/ 31 h 35"/>
                <a:gd name="T34" fmla="*/ 0 w 43"/>
                <a:gd name="T35" fmla="*/ 31 h 35"/>
                <a:gd name="T36" fmla="*/ 13 w 43"/>
                <a:gd name="T37" fmla="*/ 35 h 35"/>
                <a:gd name="T38" fmla="*/ 39 w 43"/>
                <a:gd name="T39" fmla="*/ 10 h 35"/>
                <a:gd name="T40" fmla="*/ 39 w 43"/>
                <a:gd name="T41" fmla="*/ 9 h 35"/>
                <a:gd name="T42" fmla="*/ 43 w 43"/>
                <a:gd name="T43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" h="35">
                  <a:moveTo>
                    <a:pt x="43" y="4"/>
                  </a:moveTo>
                  <a:cubicBezTo>
                    <a:pt x="41" y="5"/>
                    <a:pt x="40" y="6"/>
                    <a:pt x="38" y="6"/>
                  </a:cubicBezTo>
                  <a:cubicBezTo>
                    <a:pt x="40" y="5"/>
                    <a:pt x="41" y="3"/>
                    <a:pt x="42" y="1"/>
                  </a:cubicBezTo>
                  <a:cubicBezTo>
                    <a:pt x="40" y="2"/>
                    <a:pt x="38" y="3"/>
                    <a:pt x="36" y="3"/>
                  </a:cubicBezTo>
                  <a:cubicBezTo>
                    <a:pt x="35" y="1"/>
                    <a:pt x="32" y="0"/>
                    <a:pt x="30" y="0"/>
                  </a:cubicBezTo>
                  <a:cubicBezTo>
                    <a:pt x="25" y="0"/>
                    <a:pt x="21" y="4"/>
                    <a:pt x="21" y="9"/>
                  </a:cubicBezTo>
                  <a:cubicBezTo>
                    <a:pt x="21" y="10"/>
                    <a:pt x="21" y="10"/>
                    <a:pt x="21" y="11"/>
                  </a:cubicBezTo>
                  <a:cubicBezTo>
                    <a:pt x="14" y="11"/>
                    <a:pt x="7" y="7"/>
                    <a:pt x="3" y="2"/>
                  </a:cubicBezTo>
                  <a:cubicBezTo>
                    <a:pt x="2" y="3"/>
                    <a:pt x="2" y="5"/>
                    <a:pt x="2" y="6"/>
                  </a:cubicBezTo>
                  <a:cubicBezTo>
                    <a:pt x="2" y="9"/>
                    <a:pt x="3" y="12"/>
                    <a:pt x="6" y="14"/>
                  </a:cubicBezTo>
                  <a:cubicBezTo>
                    <a:pt x="4" y="14"/>
                    <a:pt x="3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7"/>
                    <a:pt x="5" y="21"/>
                    <a:pt x="9" y="21"/>
                  </a:cubicBezTo>
                  <a:cubicBezTo>
                    <a:pt x="8" y="22"/>
                    <a:pt x="7" y="22"/>
                    <a:pt x="6" y="22"/>
                  </a:cubicBezTo>
                  <a:cubicBezTo>
                    <a:pt x="6" y="22"/>
                    <a:pt x="5" y="22"/>
                    <a:pt x="5" y="22"/>
                  </a:cubicBezTo>
                  <a:cubicBezTo>
                    <a:pt x="6" y="25"/>
                    <a:pt x="9" y="28"/>
                    <a:pt x="13" y="28"/>
                  </a:cubicBezTo>
                  <a:cubicBezTo>
                    <a:pt x="10" y="30"/>
                    <a:pt x="6" y="31"/>
                    <a:pt x="2" y="31"/>
                  </a:cubicBezTo>
                  <a:cubicBezTo>
                    <a:pt x="1" y="31"/>
                    <a:pt x="1" y="31"/>
                    <a:pt x="0" y="31"/>
                  </a:cubicBezTo>
                  <a:cubicBezTo>
                    <a:pt x="4" y="34"/>
                    <a:pt x="8" y="35"/>
                    <a:pt x="13" y="35"/>
                  </a:cubicBezTo>
                  <a:cubicBezTo>
                    <a:pt x="30" y="35"/>
                    <a:pt x="39" y="22"/>
                    <a:pt x="39" y="10"/>
                  </a:cubicBezTo>
                  <a:cubicBezTo>
                    <a:pt x="39" y="10"/>
                    <a:pt x="39" y="9"/>
                    <a:pt x="39" y="9"/>
                  </a:cubicBezTo>
                  <a:cubicBezTo>
                    <a:pt x="40" y="8"/>
                    <a:pt x="42" y="6"/>
                    <a:pt x="43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26" name="AutoShape 3">
              <a:extLst>
                <a:ext uri="{FF2B5EF4-FFF2-40B4-BE49-F238E27FC236}">
                  <a16:creationId xmlns:a16="http://schemas.microsoft.com/office/drawing/2014/main" id="{E4202E5D-1806-4DC7-9DF1-A87FBC9ED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2970" y="6002330"/>
              <a:ext cx="307273" cy="307273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7" name="AutoShape 3">
              <a:extLst>
                <a:ext uri="{FF2B5EF4-FFF2-40B4-BE49-F238E27FC236}">
                  <a16:creationId xmlns:a16="http://schemas.microsoft.com/office/drawing/2014/main" id="{1B07A541-185C-475B-B293-16910B264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9958" y="6002330"/>
              <a:ext cx="307273" cy="307273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" name="AutoShape 3">
              <a:extLst>
                <a:ext uri="{FF2B5EF4-FFF2-40B4-BE49-F238E27FC236}">
                  <a16:creationId xmlns:a16="http://schemas.microsoft.com/office/drawing/2014/main" id="{F8F9CF38-C815-420E-A9C4-07C18BAFCB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2288" y="6002330"/>
              <a:ext cx="307273" cy="307273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29" name="TEXT">
            <a:extLst>
              <a:ext uri="{FF2B5EF4-FFF2-40B4-BE49-F238E27FC236}">
                <a16:creationId xmlns:a16="http://schemas.microsoft.com/office/drawing/2014/main" id="{FE69DC42-2213-435E-AEB0-C7DC6DE0044A}"/>
              </a:ext>
            </a:extLst>
          </p:cNvPr>
          <p:cNvSpPr txBox="1"/>
          <p:nvPr/>
        </p:nvSpPr>
        <p:spPr>
          <a:xfrm>
            <a:off x="4622280" y="5453883"/>
            <a:ext cx="3007736" cy="42934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b="1" dirty="0">
                <a:solidFill>
                  <a:schemeClr val="bg1"/>
                </a:solidFill>
                <a:latin typeface="Caviar Dreams" panose="020B0402020204020504" pitchFamily="34" charset="0"/>
                <a:ea typeface="Titillium" charset="0"/>
                <a:cs typeface="Titillium" charset="0"/>
              </a:rPr>
              <a:t>There are many variations of passages of Lorem Ipsum available.</a:t>
            </a:r>
          </a:p>
        </p:txBody>
      </p:sp>
      <p:sp>
        <p:nvSpPr>
          <p:cNvPr id="30" name="TEXT">
            <a:extLst>
              <a:ext uri="{FF2B5EF4-FFF2-40B4-BE49-F238E27FC236}">
                <a16:creationId xmlns:a16="http://schemas.microsoft.com/office/drawing/2014/main" id="{849FFB53-ECFA-40B6-B028-86077465D215}"/>
              </a:ext>
            </a:extLst>
          </p:cNvPr>
          <p:cNvSpPr txBox="1"/>
          <p:nvPr/>
        </p:nvSpPr>
        <p:spPr>
          <a:xfrm>
            <a:off x="879430" y="4990580"/>
            <a:ext cx="263736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spc="200" dirty="0">
                <a:solidFill>
                  <a:schemeClr val="bg1"/>
                </a:solidFill>
                <a:latin typeface="Feeding a Moment" panose="02000500000000000000" pitchFamily="2" charset="0"/>
                <a:ea typeface="Titillium" charset="0"/>
                <a:cs typeface="Titillium" charset="0"/>
              </a:rPr>
              <a:t>JENNIE DOE</a:t>
            </a:r>
          </a:p>
        </p:txBody>
      </p:sp>
      <p:sp>
        <p:nvSpPr>
          <p:cNvPr id="31" name="TEXT">
            <a:extLst>
              <a:ext uri="{FF2B5EF4-FFF2-40B4-BE49-F238E27FC236}">
                <a16:creationId xmlns:a16="http://schemas.microsoft.com/office/drawing/2014/main" id="{9F76E612-BE7F-442B-A663-F1F7047F7D72}"/>
              </a:ext>
            </a:extLst>
          </p:cNvPr>
          <p:cNvSpPr txBox="1"/>
          <p:nvPr/>
        </p:nvSpPr>
        <p:spPr>
          <a:xfrm>
            <a:off x="879430" y="5184539"/>
            <a:ext cx="2637367" cy="197362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spc="300" dirty="0">
                <a:solidFill>
                  <a:schemeClr val="bg1"/>
                </a:solidFill>
                <a:latin typeface="Caviar Dreams" panose="020B0402020204020504" pitchFamily="34" charset="0"/>
                <a:ea typeface="Titillium" charset="0"/>
                <a:cs typeface="Titillium" charset="0"/>
              </a:rPr>
              <a:t>DESIGNER</a:t>
            </a:r>
          </a:p>
        </p:txBody>
      </p:sp>
      <p:grpSp>
        <p:nvGrpSpPr>
          <p:cNvPr id="32" name="ICON">
            <a:extLst>
              <a:ext uri="{FF2B5EF4-FFF2-40B4-BE49-F238E27FC236}">
                <a16:creationId xmlns:a16="http://schemas.microsoft.com/office/drawing/2014/main" id="{4B5A22F5-618F-441C-B863-EDB8CFB272B7}"/>
              </a:ext>
            </a:extLst>
          </p:cNvPr>
          <p:cNvGrpSpPr/>
          <p:nvPr/>
        </p:nvGrpSpPr>
        <p:grpSpPr>
          <a:xfrm>
            <a:off x="1644670" y="5996001"/>
            <a:ext cx="1046591" cy="307273"/>
            <a:chOff x="5512970" y="6002330"/>
            <a:chExt cx="1046591" cy="307273"/>
          </a:xfrm>
        </p:grpSpPr>
        <p:sp>
          <p:nvSpPr>
            <p:cNvPr id="33" name="Freeform 346">
              <a:extLst>
                <a:ext uri="{FF2B5EF4-FFF2-40B4-BE49-F238E27FC236}">
                  <a16:creationId xmlns:a16="http://schemas.microsoft.com/office/drawing/2014/main" id="{273926B9-6CC9-4851-8EA8-CC8B231899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063" y="6081827"/>
              <a:ext cx="117721" cy="149113"/>
            </a:xfrm>
            <a:custGeom>
              <a:avLst/>
              <a:gdLst>
                <a:gd name="T0" fmla="*/ 15 w 38"/>
                <a:gd name="T1" fmla="*/ 32 h 48"/>
                <a:gd name="T2" fmla="*/ 8 w 38"/>
                <a:gd name="T3" fmla="*/ 48 h 48"/>
                <a:gd name="T4" fmla="*/ 12 w 38"/>
                <a:gd name="T5" fmla="*/ 23 h 48"/>
                <a:gd name="T6" fmla="*/ 18 w 38"/>
                <a:gd name="T7" fmla="*/ 12 h 48"/>
                <a:gd name="T8" fmla="*/ 20 w 38"/>
                <a:gd name="T9" fmla="*/ 31 h 48"/>
                <a:gd name="T10" fmla="*/ 27 w 38"/>
                <a:gd name="T11" fmla="*/ 9 h 48"/>
                <a:gd name="T12" fmla="*/ 6 w 38"/>
                <a:gd name="T13" fmla="*/ 21 h 48"/>
                <a:gd name="T14" fmla="*/ 7 w 38"/>
                <a:gd name="T15" fmla="*/ 28 h 48"/>
                <a:gd name="T16" fmla="*/ 0 w 38"/>
                <a:gd name="T17" fmla="*/ 18 h 48"/>
                <a:gd name="T18" fmla="*/ 16 w 38"/>
                <a:gd name="T19" fmla="*/ 1 h 48"/>
                <a:gd name="T20" fmla="*/ 36 w 38"/>
                <a:gd name="T21" fmla="*/ 14 h 48"/>
                <a:gd name="T22" fmla="*/ 21 w 38"/>
                <a:gd name="T23" fmla="*/ 35 h 48"/>
                <a:gd name="T24" fmla="*/ 15 w 38"/>
                <a:gd name="T25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8">
                  <a:moveTo>
                    <a:pt x="15" y="32"/>
                  </a:moveTo>
                  <a:cubicBezTo>
                    <a:pt x="14" y="39"/>
                    <a:pt x="12" y="45"/>
                    <a:pt x="8" y="48"/>
                  </a:cubicBezTo>
                  <a:cubicBezTo>
                    <a:pt x="7" y="38"/>
                    <a:pt x="10" y="31"/>
                    <a:pt x="12" y="23"/>
                  </a:cubicBezTo>
                  <a:cubicBezTo>
                    <a:pt x="9" y="19"/>
                    <a:pt x="12" y="10"/>
                    <a:pt x="18" y="12"/>
                  </a:cubicBezTo>
                  <a:cubicBezTo>
                    <a:pt x="25" y="15"/>
                    <a:pt x="12" y="29"/>
                    <a:pt x="20" y="31"/>
                  </a:cubicBezTo>
                  <a:cubicBezTo>
                    <a:pt x="29" y="32"/>
                    <a:pt x="33" y="15"/>
                    <a:pt x="27" y="9"/>
                  </a:cubicBezTo>
                  <a:cubicBezTo>
                    <a:pt x="19" y="1"/>
                    <a:pt x="4" y="9"/>
                    <a:pt x="6" y="21"/>
                  </a:cubicBezTo>
                  <a:cubicBezTo>
                    <a:pt x="6" y="24"/>
                    <a:pt x="9" y="24"/>
                    <a:pt x="7" y="28"/>
                  </a:cubicBezTo>
                  <a:cubicBezTo>
                    <a:pt x="2" y="27"/>
                    <a:pt x="0" y="23"/>
                    <a:pt x="0" y="18"/>
                  </a:cubicBezTo>
                  <a:cubicBezTo>
                    <a:pt x="0" y="9"/>
                    <a:pt x="8" y="2"/>
                    <a:pt x="16" y="1"/>
                  </a:cubicBezTo>
                  <a:cubicBezTo>
                    <a:pt x="26" y="0"/>
                    <a:pt x="35" y="5"/>
                    <a:pt x="36" y="14"/>
                  </a:cubicBezTo>
                  <a:cubicBezTo>
                    <a:pt x="38" y="25"/>
                    <a:pt x="32" y="36"/>
                    <a:pt x="21" y="35"/>
                  </a:cubicBezTo>
                  <a:cubicBezTo>
                    <a:pt x="19" y="35"/>
                    <a:pt x="17" y="34"/>
                    <a:pt x="15" y="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34" name="Freeform 370">
              <a:extLst>
                <a:ext uri="{FF2B5EF4-FFF2-40B4-BE49-F238E27FC236}">
                  <a16:creationId xmlns:a16="http://schemas.microsoft.com/office/drawing/2014/main" id="{A3FA3C41-4A6D-4BA7-B11B-5F742EB6F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389" y="6090294"/>
              <a:ext cx="73250" cy="130800"/>
            </a:xfrm>
            <a:custGeom>
              <a:avLst/>
              <a:gdLst>
                <a:gd name="T0" fmla="*/ 24 w 24"/>
                <a:gd name="T1" fmla="*/ 7 h 42"/>
                <a:gd name="T2" fmla="*/ 17 w 24"/>
                <a:gd name="T3" fmla="*/ 7 h 42"/>
                <a:gd name="T4" fmla="*/ 15 w 24"/>
                <a:gd name="T5" fmla="*/ 9 h 42"/>
                <a:gd name="T6" fmla="*/ 15 w 24"/>
                <a:gd name="T7" fmla="*/ 14 h 42"/>
                <a:gd name="T8" fmla="*/ 24 w 24"/>
                <a:gd name="T9" fmla="*/ 14 h 42"/>
                <a:gd name="T10" fmla="*/ 24 w 24"/>
                <a:gd name="T11" fmla="*/ 21 h 42"/>
                <a:gd name="T12" fmla="*/ 15 w 24"/>
                <a:gd name="T13" fmla="*/ 21 h 42"/>
                <a:gd name="T14" fmla="*/ 15 w 24"/>
                <a:gd name="T15" fmla="*/ 42 h 42"/>
                <a:gd name="T16" fmla="*/ 8 w 24"/>
                <a:gd name="T17" fmla="*/ 42 h 42"/>
                <a:gd name="T18" fmla="*/ 8 w 24"/>
                <a:gd name="T19" fmla="*/ 21 h 42"/>
                <a:gd name="T20" fmla="*/ 0 w 24"/>
                <a:gd name="T21" fmla="*/ 21 h 42"/>
                <a:gd name="T22" fmla="*/ 0 w 24"/>
                <a:gd name="T23" fmla="*/ 14 h 42"/>
                <a:gd name="T24" fmla="*/ 8 w 24"/>
                <a:gd name="T25" fmla="*/ 14 h 42"/>
                <a:gd name="T26" fmla="*/ 8 w 24"/>
                <a:gd name="T27" fmla="*/ 10 h 42"/>
                <a:gd name="T28" fmla="*/ 17 w 24"/>
                <a:gd name="T29" fmla="*/ 0 h 42"/>
                <a:gd name="T30" fmla="*/ 24 w 24"/>
                <a:gd name="T31" fmla="*/ 0 h 42"/>
                <a:gd name="T32" fmla="*/ 24 w 24"/>
                <a:gd name="T33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42">
                  <a:moveTo>
                    <a:pt x="24" y="7"/>
                  </a:move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9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4"/>
                    <a:pt x="12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35" name="Freeform 380">
              <a:extLst>
                <a:ext uri="{FF2B5EF4-FFF2-40B4-BE49-F238E27FC236}">
                  <a16:creationId xmlns:a16="http://schemas.microsoft.com/office/drawing/2014/main" id="{A153F2B2-3CF0-48F4-B8D2-07768F6B2B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0551" y="6097360"/>
              <a:ext cx="132110" cy="107256"/>
            </a:xfrm>
            <a:custGeom>
              <a:avLst/>
              <a:gdLst>
                <a:gd name="T0" fmla="*/ 43 w 43"/>
                <a:gd name="T1" fmla="*/ 4 h 35"/>
                <a:gd name="T2" fmla="*/ 38 w 43"/>
                <a:gd name="T3" fmla="*/ 6 h 35"/>
                <a:gd name="T4" fmla="*/ 42 w 43"/>
                <a:gd name="T5" fmla="*/ 1 h 35"/>
                <a:gd name="T6" fmla="*/ 36 w 43"/>
                <a:gd name="T7" fmla="*/ 3 h 35"/>
                <a:gd name="T8" fmla="*/ 30 w 43"/>
                <a:gd name="T9" fmla="*/ 0 h 35"/>
                <a:gd name="T10" fmla="*/ 21 w 43"/>
                <a:gd name="T11" fmla="*/ 9 h 35"/>
                <a:gd name="T12" fmla="*/ 21 w 43"/>
                <a:gd name="T13" fmla="*/ 11 h 35"/>
                <a:gd name="T14" fmla="*/ 3 w 43"/>
                <a:gd name="T15" fmla="*/ 2 h 35"/>
                <a:gd name="T16" fmla="*/ 2 w 43"/>
                <a:gd name="T17" fmla="*/ 6 h 35"/>
                <a:gd name="T18" fmla="*/ 6 w 43"/>
                <a:gd name="T19" fmla="*/ 14 h 35"/>
                <a:gd name="T20" fmla="*/ 2 w 43"/>
                <a:gd name="T21" fmla="*/ 13 h 35"/>
                <a:gd name="T22" fmla="*/ 2 w 43"/>
                <a:gd name="T23" fmla="*/ 13 h 35"/>
                <a:gd name="T24" fmla="*/ 9 w 43"/>
                <a:gd name="T25" fmla="*/ 21 h 35"/>
                <a:gd name="T26" fmla="*/ 6 w 43"/>
                <a:gd name="T27" fmla="*/ 22 h 35"/>
                <a:gd name="T28" fmla="*/ 5 w 43"/>
                <a:gd name="T29" fmla="*/ 22 h 35"/>
                <a:gd name="T30" fmla="*/ 13 w 43"/>
                <a:gd name="T31" fmla="*/ 28 h 35"/>
                <a:gd name="T32" fmla="*/ 2 w 43"/>
                <a:gd name="T33" fmla="*/ 31 h 35"/>
                <a:gd name="T34" fmla="*/ 0 w 43"/>
                <a:gd name="T35" fmla="*/ 31 h 35"/>
                <a:gd name="T36" fmla="*/ 13 w 43"/>
                <a:gd name="T37" fmla="*/ 35 h 35"/>
                <a:gd name="T38" fmla="*/ 39 w 43"/>
                <a:gd name="T39" fmla="*/ 10 h 35"/>
                <a:gd name="T40" fmla="*/ 39 w 43"/>
                <a:gd name="T41" fmla="*/ 9 h 35"/>
                <a:gd name="T42" fmla="*/ 43 w 43"/>
                <a:gd name="T43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" h="35">
                  <a:moveTo>
                    <a:pt x="43" y="4"/>
                  </a:moveTo>
                  <a:cubicBezTo>
                    <a:pt x="41" y="5"/>
                    <a:pt x="40" y="6"/>
                    <a:pt x="38" y="6"/>
                  </a:cubicBezTo>
                  <a:cubicBezTo>
                    <a:pt x="40" y="5"/>
                    <a:pt x="41" y="3"/>
                    <a:pt x="42" y="1"/>
                  </a:cubicBezTo>
                  <a:cubicBezTo>
                    <a:pt x="40" y="2"/>
                    <a:pt x="38" y="3"/>
                    <a:pt x="36" y="3"/>
                  </a:cubicBezTo>
                  <a:cubicBezTo>
                    <a:pt x="35" y="1"/>
                    <a:pt x="32" y="0"/>
                    <a:pt x="30" y="0"/>
                  </a:cubicBezTo>
                  <a:cubicBezTo>
                    <a:pt x="25" y="0"/>
                    <a:pt x="21" y="4"/>
                    <a:pt x="21" y="9"/>
                  </a:cubicBezTo>
                  <a:cubicBezTo>
                    <a:pt x="21" y="10"/>
                    <a:pt x="21" y="10"/>
                    <a:pt x="21" y="11"/>
                  </a:cubicBezTo>
                  <a:cubicBezTo>
                    <a:pt x="14" y="11"/>
                    <a:pt x="7" y="7"/>
                    <a:pt x="3" y="2"/>
                  </a:cubicBezTo>
                  <a:cubicBezTo>
                    <a:pt x="2" y="3"/>
                    <a:pt x="2" y="5"/>
                    <a:pt x="2" y="6"/>
                  </a:cubicBezTo>
                  <a:cubicBezTo>
                    <a:pt x="2" y="9"/>
                    <a:pt x="3" y="12"/>
                    <a:pt x="6" y="14"/>
                  </a:cubicBezTo>
                  <a:cubicBezTo>
                    <a:pt x="4" y="14"/>
                    <a:pt x="3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7"/>
                    <a:pt x="5" y="21"/>
                    <a:pt x="9" y="21"/>
                  </a:cubicBezTo>
                  <a:cubicBezTo>
                    <a:pt x="8" y="22"/>
                    <a:pt x="7" y="22"/>
                    <a:pt x="6" y="22"/>
                  </a:cubicBezTo>
                  <a:cubicBezTo>
                    <a:pt x="6" y="22"/>
                    <a:pt x="5" y="22"/>
                    <a:pt x="5" y="22"/>
                  </a:cubicBezTo>
                  <a:cubicBezTo>
                    <a:pt x="6" y="25"/>
                    <a:pt x="9" y="28"/>
                    <a:pt x="13" y="28"/>
                  </a:cubicBezTo>
                  <a:cubicBezTo>
                    <a:pt x="10" y="30"/>
                    <a:pt x="6" y="31"/>
                    <a:pt x="2" y="31"/>
                  </a:cubicBezTo>
                  <a:cubicBezTo>
                    <a:pt x="1" y="31"/>
                    <a:pt x="1" y="31"/>
                    <a:pt x="0" y="31"/>
                  </a:cubicBezTo>
                  <a:cubicBezTo>
                    <a:pt x="4" y="34"/>
                    <a:pt x="8" y="35"/>
                    <a:pt x="13" y="35"/>
                  </a:cubicBezTo>
                  <a:cubicBezTo>
                    <a:pt x="30" y="35"/>
                    <a:pt x="39" y="22"/>
                    <a:pt x="39" y="10"/>
                  </a:cubicBezTo>
                  <a:cubicBezTo>
                    <a:pt x="39" y="10"/>
                    <a:pt x="39" y="9"/>
                    <a:pt x="39" y="9"/>
                  </a:cubicBezTo>
                  <a:cubicBezTo>
                    <a:pt x="40" y="8"/>
                    <a:pt x="42" y="6"/>
                    <a:pt x="43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36" name="AutoShape 3">
              <a:extLst>
                <a:ext uri="{FF2B5EF4-FFF2-40B4-BE49-F238E27FC236}">
                  <a16:creationId xmlns:a16="http://schemas.microsoft.com/office/drawing/2014/main" id="{9BF181B6-3FF8-4F0A-9E8F-D7D25E322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2970" y="6002330"/>
              <a:ext cx="307273" cy="307273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7" name="AutoShape 3">
              <a:extLst>
                <a:ext uri="{FF2B5EF4-FFF2-40B4-BE49-F238E27FC236}">
                  <a16:creationId xmlns:a16="http://schemas.microsoft.com/office/drawing/2014/main" id="{2D448E49-5D01-4023-BA55-93CA2E24B0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9958" y="6002330"/>
              <a:ext cx="307273" cy="307273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" name="AutoShape 3">
              <a:extLst>
                <a:ext uri="{FF2B5EF4-FFF2-40B4-BE49-F238E27FC236}">
                  <a16:creationId xmlns:a16="http://schemas.microsoft.com/office/drawing/2014/main" id="{82A4B5A5-E5EA-4525-A6F8-45F0575E9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2288" y="6002330"/>
              <a:ext cx="307273" cy="307273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39" name="TEXT">
            <a:extLst>
              <a:ext uri="{FF2B5EF4-FFF2-40B4-BE49-F238E27FC236}">
                <a16:creationId xmlns:a16="http://schemas.microsoft.com/office/drawing/2014/main" id="{CE46F45C-33BE-4888-B905-1187233BF451}"/>
              </a:ext>
            </a:extLst>
          </p:cNvPr>
          <p:cNvSpPr txBox="1"/>
          <p:nvPr/>
        </p:nvSpPr>
        <p:spPr>
          <a:xfrm>
            <a:off x="694246" y="5453883"/>
            <a:ext cx="3007736" cy="42934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b="1" dirty="0">
                <a:solidFill>
                  <a:schemeClr val="bg1"/>
                </a:solidFill>
                <a:latin typeface="Caviar Dreams" panose="020B0402020204020504" pitchFamily="34" charset="0"/>
                <a:ea typeface="Titillium" charset="0"/>
                <a:cs typeface="Titillium" charset="0"/>
              </a:rPr>
              <a:t>There are many variations of passages of Lorem Ipsum available.</a:t>
            </a:r>
          </a:p>
        </p:txBody>
      </p:sp>
      <p:sp>
        <p:nvSpPr>
          <p:cNvPr id="40" name="TEXT">
            <a:extLst>
              <a:ext uri="{FF2B5EF4-FFF2-40B4-BE49-F238E27FC236}">
                <a16:creationId xmlns:a16="http://schemas.microsoft.com/office/drawing/2014/main" id="{2D7382F9-1289-4575-8F1B-5BD896FECBCF}"/>
              </a:ext>
            </a:extLst>
          </p:cNvPr>
          <p:cNvSpPr txBox="1"/>
          <p:nvPr/>
        </p:nvSpPr>
        <p:spPr>
          <a:xfrm>
            <a:off x="8725594" y="5079545"/>
            <a:ext cx="263736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spc="200" dirty="0">
                <a:solidFill>
                  <a:schemeClr val="bg1"/>
                </a:solidFill>
                <a:latin typeface="Feeding a Moment" panose="02000500000000000000" pitchFamily="2" charset="0"/>
                <a:ea typeface="Titillium" charset="0"/>
                <a:cs typeface="Titillium" charset="0"/>
              </a:rPr>
              <a:t>Lina doe</a:t>
            </a:r>
          </a:p>
        </p:txBody>
      </p:sp>
      <p:sp>
        <p:nvSpPr>
          <p:cNvPr id="41" name="TEXT">
            <a:extLst>
              <a:ext uri="{FF2B5EF4-FFF2-40B4-BE49-F238E27FC236}">
                <a16:creationId xmlns:a16="http://schemas.microsoft.com/office/drawing/2014/main" id="{FF0FF666-3155-4EAE-89A7-B90E2C8D9730}"/>
              </a:ext>
            </a:extLst>
          </p:cNvPr>
          <p:cNvSpPr txBox="1"/>
          <p:nvPr/>
        </p:nvSpPr>
        <p:spPr>
          <a:xfrm>
            <a:off x="8725594" y="5273504"/>
            <a:ext cx="2637367" cy="197362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spc="300" dirty="0">
                <a:solidFill>
                  <a:schemeClr val="bg1"/>
                </a:solidFill>
                <a:latin typeface="Caviar Dreams" panose="020B0402020204020504" pitchFamily="34" charset="0"/>
                <a:ea typeface="Titillium" charset="0"/>
                <a:cs typeface="Titillium" charset="0"/>
              </a:rPr>
              <a:t>DESIGNER</a:t>
            </a:r>
          </a:p>
        </p:txBody>
      </p:sp>
      <p:grpSp>
        <p:nvGrpSpPr>
          <p:cNvPr id="42" name="ICON">
            <a:extLst>
              <a:ext uri="{FF2B5EF4-FFF2-40B4-BE49-F238E27FC236}">
                <a16:creationId xmlns:a16="http://schemas.microsoft.com/office/drawing/2014/main" id="{D1C55C82-C044-4B72-9F6F-B12B4983D6E9}"/>
              </a:ext>
            </a:extLst>
          </p:cNvPr>
          <p:cNvGrpSpPr/>
          <p:nvPr/>
        </p:nvGrpSpPr>
        <p:grpSpPr>
          <a:xfrm>
            <a:off x="9490834" y="6084966"/>
            <a:ext cx="1046591" cy="307273"/>
            <a:chOff x="5512970" y="6002330"/>
            <a:chExt cx="1046591" cy="307273"/>
          </a:xfrm>
        </p:grpSpPr>
        <p:sp>
          <p:nvSpPr>
            <p:cNvPr id="43" name="Freeform 346">
              <a:extLst>
                <a:ext uri="{FF2B5EF4-FFF2-40B4-BE49-F238E27FC236}">
                  <a16:creationId xmlns:a16="http://schemas.microsoft.com/office/drawing/2014/main" id="{DE2368BE-C753-4924-83C8-F9387D139E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063" y="6081827"/>
              <a:ext cx="117721" cy="149113"/>
            </a:xfrm>
            <a:custGeom>
              <a:avLst/>
              <a:gdLst>
                <a:gd name="T0" fmla="*/ 15 w 38"/>
                <a:gd name="T1" fmla="*/ 32 h 48"/>
                <a:gd name="T2" fmla="*/ 8 w 38"/>
                <a:gd name="T3" fmla="*/ 48 h 48"/>
                <a:gd name="T4" fmla="*/ 12 w 38"/>
                <a:gd name="T5" fmla="*/ 23 h 48"/>
                <a:gd name="T6" fmla="*/ 18 w 38"/>
                <a:gd name="T7" fmla="*/ 12 h 48"/>
                <a:gd name="T8" fmla="*/ 20 w 38"/>
                <a:gd name="T9" fmla="*/ 31 h 48"/>
                <a:gd name="T10" fmla="*/ 27 w 38"/>
                <a:gd name="T11" fmla="*/ 9 h 48"/>
                <a:gd name="T12" fmla="*/ 6 w 38"/>
                <a:gd name="T13" fmla="*/ 21 h 48"/>
                <a:gd name="T14" fmla="*/ 7 w 38"/>
                <a:gd name="T15" fmla="*/ 28 h 48"/>
                <a:gd name="T16" fmla="*/ 0 w 38"/>
                <a:gd name="T17" fmla="*/ 18 h 48"/>
                <a:gd name="T18" fmla="*/ 16 w 38"/>
                <a:gd name="T19" fmla="*/ 1 h 48"/>
                <a:gd name="T20" fmla="*/ 36 w 38"/>
                <a:gd name="T21" fmla="*/ 14 h 48"/>
                <a:gd name="T22" fmla="*/ 21 w 38"/>
                <a:gd name="T23" fmla="*/ 35 h 48"/>
                <a:gd name="T24" fmla="*/ 15 w 38"/>
                <a:gd name="T25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8">
                  <a:moveTo>
                    <a:pt x="15" y="32"/>
                  </a:moveTo>
                  <a:cubicBezTo>
                    <a:pt x="14" y="39"/>
                    <a:pt x="12" y="45"/>
                    <a:pt x="8" y="48"/>
                  </a:cubicBezTo>
                  <a:cubicBezTo>
                    <a:pt x="7" y="38"/>
                    <a:pt x="10" y="31"/>
                    <a:pt x="12" y="23"/>
                  </a:cubicBezTo>
                  <a:cubicBezTo>
                    <a:pt x="9" y="19"/>
                    <a:pt x="12" y="10"/>
                    <a:pt x="18" y="12"/>
                  </a:cubicBezTo>
                  <a:cubicBezTo>
                    <a:pt x="25" y="15"/>
                    <a:pt x="12" y="29"/>
                    <a:pt x="20" y="31"/>
                  </a:cubicBezTo>
                  <a:cubicBezTo>
                    <a:pt x="29" y="32"/>
                    <a:pt x="33" y="15"/>
                    <a:pt x="27" y="9"/>
                  </a:cubicBezTo>
                  <a:cubicBezTo>
                    <a:pt x="19" y="1"/>
                    <a:pt x="4" y="9"/>
                    <a:pt x="6" y="21"/>
                  </a:cubicBezTo>
                  <a:cubicBezTo>
                    <a:pt x="6" y="24"/>
                    <a:pt x="9" y="24"/>
                    <a:pt x="7" y="28"/>
                  </a:cubicBezTo>
                  <a:cubicBezTo>
                    <a:pt x="2" y="27"/>
                    <a:pt x="0" y="23"/>
                    <a:pt x="0" y="18"/>
                  </a:cubicBezTo>
                  <a:cubicBezTo>
                    <a:pt x="0" y="9"/>
                    <a:pt x="8" y="2"/>
                    <a:pt x="16" y="1"/>
                  </a:cubicBezTo>
                  <a:cubicBezTo>
                    <a:pt x="26" y="0"/>
                    <a:pt x="35" y="5"/>
                    <a:pt x="36" y="14"/>
                  </a:cubicBezTo>
                  <a:cubicBezTo>
                    <a:pt x="38" y="25"/>
                    <a:pt x="32" y="36"/>
                    <a:pt x="21" y="35"/>
                  </a:cubicBezTo>
                  <a:cubicBezTo>
                    <a:pt x="19" y="35"/>
                    <a:pt x="17" y="34"/>
                    <a:pt x="15" y="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44" name="Freeform 370">
              <a:extLst>
                <a:ext uri="{FF2B5EF4-FFF2-40B4-BE49-F238E27FC236}">
                  <a16:creationId xmlns:a16="http://schemas.microsoft.com/office/drawing/2014/main" id="{F37FDEFC-DC57-41F9-862F-87F78EDB5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389" y="6090294"/>
              <a:ext cx="73250" cy="130800"/>
            </a:xfrm>
            <a:custGeom>
              <a:avLst/>
              <a:gdLst>
                <a:gd name="T0" fmla="*/ 24 w 24"/>
                <a:gd name="T1" fmla="*/ 7 h 42"/>
                <a:gd name="T2" fmla="*/ 17 w 24"/>
                <a:gd name="T3" fmla="*/ 7 h 42"/>
                <a:gd name="T4" fmla="*/ 15 w 24"/>
                <a:gd name="T5" fmla="*/ 9 h 42"/>
                <a:gd name="T6" fmla="*/ 15 w 24"/>
                <a:gd name="T7" fmla="*/ 14 h 42"/>
                <a:gd name="T8" fmla="*/ 24 w 24"/>
                <a:gd name="T9" fmla="*/ 14 h 42"/>
                <a:gd name="T10" fmla="*/ 24 w 24"/>
                <a:gd name="T11" fmla="*/ 21 h 42"/>
                <a:gd name="T12" fmla="*/ 15 w 24"/>
                <a:gd name="T13" fmla="*/ 21 h 42"/>
                <a:gd name="T14" fmla="*/ 15 w 24"/>
                <a:gd name="T15" fmla="*/ 42 h 42"/>
                <a:gd name="T16" fmla="*/ 8 w 24"/>
                <a:gd name="T17" fmla="*/ 42 h 42"/>
                <a:gd name="T18" fmla="*/ 8 w 24"/>
                <a:gd name="T19" fmla="*/ 21 h 42"/>
                <a:gd name="T20" fmla="*/ 0 w 24"/>
                <a:gd name="T21" fmla="*/ 21 h 42"/>
                <a:gd name="T22" fmla="*/ 0 w 24"/>
                <a:gd name="T23" fmla="*/ 14 h 42"/>
                <a:gd name="T24" fmla="*/ 8 w 24"/>
                <a:gd name="T25" fmla="*/ 14 h 42"/>
                <a:gd name="T26" fmla="*/ 8 w 24"/>
                <a:gd name="T27" fmla="*/ 10 h 42"/>
                <a:gd name="T28" fmla="*/ 17 w 24"/>
                <a:gd name="T29" fmla="*/ 0 h 42"/>
                <a:gd name="T30" fmla="*/ 24 w 24"/>
                <a:gd name="T31" fmla="*/ 0 h 42"/>
                <a:gd name="T32" fmla="*/ 24 w 24"/>
                <a:gd name="T33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42">
                  <a:moveTo>
                    <a:pt x="24" y="7"/>
                  </a:move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9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4"/>
                    <a:pt x="12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45" name="Freeform 380">
              <a:extLst>
                <a:ext uri="{FF2B5EF4-FFF2-40B4-BE49-F238E27FC236}">
                  <a16:creationId xmlns:a16="http://schemas.microsoft.com/office/drawing/2014/main" id="{3875071E-C31E-41A0-A107-83DB620BF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0551" y="6097360"/>
              <a:ext cx="132110" cy="107256"/>
            </a:xfrm>
            <a:custGeom>
              <a:avLst/>
              <a:gdLst>
                <a:gd name="T0" fmla="*/ 43 w 43"/>
                <a:gd name="T1" fmla="*/ 4 h 35"/>
                <a:gd name="T2" fmla="*/ 38 w 43"/>
                <a:gd name="T3" fmla="*/ 6 h 35"/>
                <a:gd name="T4" fmla="*/ 42 w 43"/>
                <a:gd name="T5" fmla="*/ 1 h 35"/>
                <a:gd name="T6" fmla="*/ 36 w 43"/>
                <a:gd name="T7" fmla="*/ 3 h 35"/>
                <a:gd name="T8" fmla="*/ 30 w 43"/>
                <a:gd name="T9" fmla="*/ 0 h 35"/>
                <a:gd name="T10" fmla="*/ 21 w 43"/>
                <a:gd name="T11" fmla="*/ 9 h 35"/>
                <a:gd name="T12" fmla="*/ 21 w 43"/>
                <a:gd name="T13" fmla="*/ 11 h 35"/>
                <a:gd name="T14" fmla="*/ 3 w 43"/>
                <a:gd name="T15" fmla="*/ 2 h 35"/>
                <a:gd name="T16" fmla="*/ 2 w 43"/>
                <a:gd name="T17" fmla="*/ 6 h 35"/>
                <a:gd name="T18" fmla="*/ 6 w 43"/>
                <a:gd name="T19" fmla="*/ 14 h 35"/>
                <a:gd name="T20" fmla="*/ 2 w 43"/>
                <a:gd name="T21" fmla="*/ 13 h 35"/>
                <a:gd name="T22" fmla="*/ 2 w 43"/>
                <a:gd name="T23" fmla="*/ 13 h 35"/>
                <a:gd name="T24" fmla="*/ 9 w 43"/>
                <a:gd name="T25" fmla="*/ 21 h 35"/>
                <a:gd name="T26" fmla="*/ 6 w 43"/>
                <a:gd name="T27" fmla="*/ 22 h 35"/>
                <a:gd name="T28" fmla="*/ 5 w 43"/>
                <a:gd name="T29" fmla="*/ 22 h 35"/>
                <a:gd name="T30" fmla="*/ 13 w 43"/>
                <a:gd name="T31" fmla="*/ 28 h 35"/>
                <a:gd name="T32" fmla="*/ 2 w 43"/>
                <a:gd name="T33" fmla="*/ 31 h 35"/>
                <a:gd name="T34" fmla="*/ 0 w 43"/>
                <a:gd name="T35" fmla="*/ 31 h 35"/>
                <a:gd name="T36" fmla="*/ 13 w 43"/>
                <a:gd name="T37" fmla="*/ 35 h 35"/>
                <a:gd name="T38" fmla="*/ 39 w 43"/>
                <a:gd name="T39" fmla="*/ 10 h 35"/>
                <a:gd name="T40" fmla="*/ 39 w 43"/>
                <a:gd name="T41" fmla="*/ 9 h 35"/>
                <a:gd name="T42" fmla="*/ 43 w 43"/>
                <a:gd name="T43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" h="35">
                  <a:moveTo>
                    <a:pt x="43" y="4"/>
                  </a:moveTo>
                  <a:cubicBezTo>
                    <a:pt x="41" y="5"/>
                    <a:pt x="40" y="6"/>
                    <a:pt x="38" y="6"/>
                  </a:cubicBezTo>
                  <a:cubicBezTo>
                    <a:pt x="40" y="5"/>
                    <a:pt x="41" y="3"/>
                    <a:pt x="42" y="1"/>
                  </a:cubicBezTo>
                  <a:cubicBezTo>
                    <a:pt x="40" y="2"/>
                    <a:pt x="38" y="3"/>
                    <a:pt x="36" y="3"/>
                  </a:cubicBezTo>
                  <a:cubicBezTo>
                    <a:pt x="35" y="1"/>
                    <a:pt x="32" y="0"/>
                    <a:pt x="30" y="0"/>
                  </a:cubicBezTo>
                  <a:cubicBezTo>
                    <a:pt x="25" y="0"/>
                    <a:pt x="21" y="4"/>
                    <a:pt x="21" y="9"/>
                  </a:cubicBezTo>
                  <a:cubicBezTo>
                    <a:pt x="21" y="10"/>
                    <a:pt x="21" y="10"/>
                    <a:pt x="21" y="11"/>
                  </a:cubicBezTo>
                  <a:cubicBezTo>
                    <a:pt x="14" y="11"/>
                    <a:pt x="7" y="7"/>
                    <a:pt x="3" y="2"/>
                  </a:cubicBezTo>
                  <a:cubicBezTo>
                    <a:pt x="2" y="3"/>
                    <a:pt x="2" y="5"/>
                    <a:pt x="2" y="6"/>
                  </a:cubicBezTo>
                  <a:cubicBezTo>
                    <a:pt x="2" y="9"/>
                    <a:pt x="3" y="12"/>
                    <a:pt x="6" y="14"/>
                  </a:cubicBezTo>
                  <a:cubicBezTo>
                    <a:pt x="4" y="14"/>
                    <a:pt x="3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7"/>
                    <a:pt x="5" y="21"/>
                    <a:pt x="9" y="21"/>
                  </a:cubicBezTo>
                  <a:cubicBezTo>
                    <a:pt x="8" y="22"/>
                    <a:pt x="7" y="22"/>
                    <a:pt x="6" y="22"/>
                  </a:cubicBezTo>
                  <a:cubicBezTo>
                    <a:pt x="6" y="22"/>
                    <a:pt x="5" y="22"/>
                    <a:pt x="5" y="22"/>
                  </a:cubicBezTo>
                  <a:cubicBezTo>
                    <a:pt x="6" y="25"/>
                    <a:pt x="9" y="28"/>
                    <a:pt x="13" y="28"/>
                  </a:cubicBezTo>
                  <a:cubicBezTo>
                    <a:pt x="10" y="30"/>
                    <a:pt x="6" y="31"/>
                    <a:pt x="2" y="31"/>
                  </a:cubicBezTo>
                  <a:cubicBezTo>
                    <a:pt x="1" y="31"/>
                    <a:pt x="1" y="31"/>
                    <a:pt x="0" y="31"/>
                  </a:cubicBezTo>
                  <a:cubicBezTo>
                    <a:pt x="4" y="34"/>
                    <a:pt x="8" y="35"/>
                    <a:pt x="13" y="35"/>
                  </a:cubicBezTo>
                  <a:cubicBezTo>
                    <a:pt x="30" y="35"/>
                    <a:pt x="39" y="22"/>
                    <a:pt x="39" y="10"/>
                  </a:cubicBezTo>
                  <a:cubicBezTo>
                    <a:pt x="39" y="10"/>
                    <a:pt x="39" y="9"/>
                    <a:pt x="39" y="9"/>
                  </a:cubicBezTo>
                  <a:cubicBezTo>
                    <a:pt x="40" y="8"/>
                    <a:pt x="42" y="6"/>
                    <a:pt x="43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46" name="AutoShape 3">
              <a:extLst>
                <a:ext uri="{FF2B5EF4-FFF2-40B4-BE49-F238E27FC236}">
                  <a16:creationId xmlns:a16="http://schemas.microsoft.com/office/drawing/2014/main" id="{467392B2-CF45-414C-93CE-694A7F555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2970" y="6002330"/>
              <a:ext cx="307273" cy="307273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7" name="AutoShape 3">
              <a:extLst>
                <a:ext uri="{FF2B5EF4-FFF2-40B4-BE49-F238E27FC236}">
                  <a16:creationId xmlns:a16="http://schemas.microsoft.com/office/drawing/2014/main" id="{0DB15AEE-966F-4378-8D64-2C993F5C8D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9958" y="6002330"/>
              <a:ext cx="307273" cy="307273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8" name="AutoShape 3">
              <a:extLst>
                <a:ext uri="{FF2B5EF4-FFF2-40B4-BE49-F238E27FC236}">
                  <a16:creationId xmlns:a16="http://schemas.microsoft.com/office/drawing/2014/main" id="{9224C971-4A2C-499E-A0D3-C6ADAFA106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2288" y="6002330"/>
              <a:ext cx="307273" cy="307273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49" name="TEXT">
            <a:extLst>
              <a:ext uri="{FF2B5EF4-FFF2-40B4-BE49-F238E27FC236}">
                <a16:creationId xmlns:a16="http://schemas.microsoft.com/office/drawing/2014/main" id="{4FBCC753-8ABE-49C5-BBFF-823DDA30ED1A}"/>
              </a:ext>
            </a:extLst>
          </p:cNvPr>
          <p:cNvSpPr txBox="1"/>
          <p:nvPr/>
        </p:nvSpPr>
        <p:spPr>
          <a:xfrm>
            <a:off x="8540410" y="5542848"/>
            <a:ext cx="3007736" cy="42934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b="1" dirty="0">
                <a:solidFill>
                  <a:schemeClr val="bg1"/>
                </a:solidFill>
                <a:latin typeface="Caviar Dreams" panose="020B0402020204020504" pitchFamily="34" charset="0"/>
                <a:ea typeface="Titillium" charset="0"/>
                <a:cs typeface="Titillium" charset="0"/>
              </a:rPr>
              <a:t>There are many variations of passages of Lorem Ipsum available.</a:t>
            </a:r>
          </a:p>
        </p:txBody>
      </p:sp>
      <p:sp>
        <p:nvSpPr>
          <p:cNvPr id="50" name="TEXT">
            <a:extLst>
              <a:ext uri="{FF2B5EF4-FFF2-40B4-BE49-F238E27FC236}">
                <a16:creationId xmlns:a16="http://schemas.microsoft.com/office/drawing/2014/main" id="{E50E7E3B-8CE0-4A4C-9130-8AE9246F209F}"/>
              </a:ext>
            </a:extLst>
          </p:cNvPr>
          <p:cNvSpPr txBox="1"/>
          <p:nvPr/>
        </p:nvSpPr>
        <p:spPr>
          <a:xfrm>
            <a:off x="3245796" y="416921"/>
            <a:ext cx="56813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e bold font" pitchFamily="2" charset="0"/>
              </a:rPr>
              <a:t>Meet our team</a:t>
            </a:r>
            <a:endParaRPr lang="id-ID" sz="60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e bold font" pitchFamily="2" charset="0"/>
            </a:endParaRPr>
          </a:p>
        </p:txBody>
      </p:sp>
      <p:pic>
        <p:nvPicPr>
          <p:cNvPr id="82" name="Picture Placeholder 81">
            <a:extLst>
              <a:ext uri="{FF2B5EF4-FFF2-40B4-BE49-F238E27FC236}">
                <a16:creationId xmlns:a16="http://schemas.microsoft.com/office/drawing/2014/main" id="{B031786E-682B-43BB-A585-784F1EC4781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/>
      </p:pic>
      <p:pic>
        <p:nvPicPr>
          <p:cNvPr id="80" name="Picture Placeholder 79">
            <a:extLst>
              <a:ext uri="{FF2B5EF4-FFF2-40B4-BE49-F238E27FC236}">
                <a16:creationId xmlns:a16="http://schemas.microsoft.com/office/drawing/2014/main" id="{BA7ABA04-A1DE-472A-A40F-B5CF6444BA6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8" t="31648" r="12748" b="18684"/>
          <a:stretch/>
        </p:blipFill>
        <p:spPr>
          <a:xfrm>
            <a:off x="647054" y="1753893"/>
            <a:ext cx="3048000" cy="3047998"/>
          </a:xfrm>
        </p:spPr>
      </p:pic>
      <p:pic>
        <p:nvPicPr>
          <p:cNvPr id="84" name="Picture Placeholder 83">
            <a:extLst>
              <a:ext uri="{FF2B5EF4-FFF2-40B4-BE49-F238E27FC236}">
                <a16:creationId xmlns:a16="http://schemas.microsoft.com/office/drawing/2014/main" id="{C5C33B96-924F-4AF2-80C0-9C73185EEA0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5" t="12454" r="13743" b="5088"/>
          <a:stretch/>
        </p:blipFill>
        <p:spPr>
          <a:xfrm>
            <a:off x="8496946" y="1753893"/>
            <a:ext cx="3048000" cy="3047998"/>
          </a:xfrm>
        </p:spPr>
      </p:pic>
      <p:sp>
        <p:nvSpPr>
          <p:cNvPr id="85" name="EFFECT">
            <a:extLst>
              <a:ext uri="{FF2B5EF4-FFF2-40B4-BE49-F238E27FC236}">
                <a16:creationId xmlns:a16="http://schemas.microsoft.com/office/drawing/2014/main" id="{63A3993F-0D41-4543-AE23-9D95B0567442}"/>
              </a:ext>
            </a:extLst>
          </p:cNvPr>
          <p:cNvSpPr/>
          <p:nvPr/>
        </p:nvSpPr>
        <p:spPr>
          <a:xfrm>
            <a:off x="7175384" y="6519404"/>
            <a:ext cx="1513020" cy="325769"/>
          </a:xfrm>
          <a:custGeom>
            <a:avLst/>
            <a:gdLst>
              <a:gd name="connsiteX0" fmla="*/ 1513020 w 1513020"/>
              <a:gd name="connsiteY0" fmla="*/ 44407 h 325769"/>
              <a:gd name="connsiteX1" fmla="*/ 1468539 w 1513020"/>
              <a:gd name="connsiteY1" fmla="*/ 0 h 325769"/>
              <a:gd name="connsiteX2" fmla="*/ 1424057 w 1513020"/>
              <a:gd name="connsiteY2" fmla="*/ 44407 h 325769"/>
              <a:gd name="connsiteX3" fmla="*/ 1468539 w 1513020"/>
              <a:gd name="connsiteY3" fmla="*/ 88815 h 325769"/>
              <a:gd name="connsiteX4" fmla="*/ 1513020 w 1513020"/>
              <a:gd name="connsiteY4" fmla="*/ 44407 h 325769"/>
              <a:gd name="connsiteX5" fmla="*/ 88963 w 1513020"/>
              <a:gd name="connsiteY5" fmla="*/ 281362 h 325769"/>
              <a:gd name="connsiteX6" fmla="*/ 44482 w 1513020"/>
              <a:gd name="connsiteY6" fmla="*/ 236955 h 325769"/>
              <a:gd name="connsiteX7" fmla="*/ 0 w 1513020"/>
              <a:gd name="connsiteY7" fmla="*/ 281362 h 325769"/>
              <a:gd name="connsiteX8" fmla="*/ 44482 w 1513020"/>
              <a:gd name="connsiteY8" fmla="*/ 325770 h 325769"/>
              <a:gd name="connsiteX9" fmla="*/ 88963 w 1513020"/>
              <a:gd name="connsiteY9" fmla="*/ 281362 h 325769"/>
              <a:gd name="connsiteX10" fmla="*/ 88963 w 1513020"/>
              <a:gd name="connsiteY10" fmla="*/ 44407 h 325769"/>
              <a:gd name="connsiteX11" fmla="*/ 44482 w 1513020"/>
              <a:gd name="connsiteY11" fmla="*/ 0 h 325769"/>
              <a:gd name="connsiteX12" fmla="*/ 0 w 1513020"/>
              <a:gd name="connsiteY12" fmla="*/ 44407 h 325769"/>
              <a:gd name="connsiteX13" fmla="*/ 44482 w 1513020"/>
              <a:gd name="connsiteY13" fmla="*/ 88815 h 325769"/>
              <a:gd name="connsiteX14" fmla="*/ 88963 w 1513020"/>
              <a:gd name="connsiteY14" fmla="*/ 44407 h 325769"/>
              <a:gd name="connsiteX15" fmla="*/ 326314 w 1513020"/>
              <a:gd name="connsiteY15" fmla="*/ 281362 h 325769"/>
              <a:gd name="connsiteX16" fmla="*/ 281833 w 1513020"/>
              <a:gd name="connsiteY16" fmla="*/ 236955 h 325769"/>
              <a:gd name="connsiteX17" fmla="*/ 237351 w 1513020"/>
              <a:gd name="connsiteY17" fmla="*/ 281362 h 325769"/>
              <a:gd name="connsiteX18" fmla="*/ 281833 w 1513020"/>
              <a:gd name="connsiteY18" fmla="*/ 325770 h 325769"/>
              <a:gd name="connsiteX19" fmla="*/ 326314 w 1513020"/>
              <a:gd name="connsiteY19" fmla="*/ 281362 h 325769"/>
              <a:gd name="connsiteX20" fmla="*/ 326314 w 1513020"/>
              <a:gd name="connsiteY20" fmla="*/ 44407 h 325769"/>
              <a:gd name="connsiteX21" fmla="*/ 281833 w 1513020"/>
              <a:gd name="connsiteY21" fmla="*/ 0 h 325769"/>
              <a:gd name="connsiteX22" fmla="*/ 237351 w 1513020"/>
              <a:gd name="connsiteY22" fmla="*/ 44407 h 325769"/>
              <a:gd name="connsiteX23" fmla="*/ 281833 w 1513020"/>
              <a:gd name="connsiteY23" fmla="*/ 88815 h 325769"/>
              <a:gd name="connsiteX24" fmla="*/ 326314 w 1513020"/>
              <a:gd name="connsiteY24" fmla="*/ 44407 h 325769"/>
              <a:gd name="connsiteX25" fmla="*/ 563666 w 1513020"/>
              <a:gd name="connsiteY25" fmla="*/ 281362 h 325769"/>
              <a:gd name="connsiteX26" fmla="*/ 519184 w 1513020"/>
              <a:gd name="connsiteY26" fmla="*/ 236955 h 325769"/>
              <a:gd name="connsiteX27" fmla="*/ 474702 w 1513020"/>
              <a:gd name="connsiteY27" fmla="*/ 281362 h 325769"/>
              <a:gd name="connsiteX28" fmla="*/ 519184 w 1513020"/>
              <a:gd name="connsiteY28" fmla="*/ 325770 h 325769"/>
              <a:gd name="connsiteX29" fmla="*/ 563666 w 1513020"/>
              <a:gd name="connsiteY29" fmla="*/ 281362 h 325769"/>
              <a:gd name="connsiteX30" fmla="*/ 563666 w 1513020"/>
              <a:gd name="connsiteY30" fmla="*/ 44407 h 325769"/>
              <a:gd name="connsiteX31" fmla="*/ 519184 w 1513020"/>
              <a:gd name="connsiteY31" fmla="*/ 0 h 325769"/>
              <a:gd name="connsiteX32" fmla="*/ 474702 w 1513020"/>
              <a:gd name="connsiteY32" fmla="*/ 44407 h 325769"/>
              <a:gd name="connsiteX33" fmla="*/ 519184 w 1513020"/>
              <a:gd name="connsiteY33" fmla="*/ 88815 h 325769"/>
              <a:gd name="connsiteX34" fmla="*/ 563666 w 1513020"/>
              <a:gd name="connsiteY34" fmla="*/ 44407 h 325769"/>
              <a:gd name="connsiteX35" fmla="*/ 801017 w 1513020"/>
              <a:gd name="connsiteY35" fmla="*/ 281362 h 325769"/>
              <a:gd name="connsiteX36" fmla="*/ 756535 w 1513020"/>
              <a:gd name="connsiteY36" fmla="*/ 236955 h 325769"/>
              <a:gd name="connsiteX37" fmla="*/ 712053 w 1513020"/>
              <a:gd name="connsiteY37" fmla="*/ 281362 h 325769"/>
              <a:gd name="connsiteX38" fmla="*/ 756535 w 1513020"/>
              <a:gd name="connsiteY38" fmla="*/ 325770 h 325769"/>
              <a:gd name="connsiteX39" fmla="*/ 801017 w 1513020"/>
              <a:gd name="connsiteY39" fmla="*/ 281362 h 325769"/>
              <a:gd name="connsiteX40" fmla="*/ 801017 w 1513020"/>
              <a:gd name="connsiteY40" fmla="*/ 44407 h 325769"/>
              <a:gd name="connsiteX41" fmla="*/ 756535 w 1513020"/>
              <a:gd name="connsiteY41" fmla="*/ 0 h 325769"/>
              <a:gd name="connsiteX42" fmla="*/ 712053 w 1513020"/>
              <a:gd name="connsiteY42" fmla="*/ 44407 h 325769"/>
              <a:gd name="connsiteX43" fmla="*/ 756535 w 1513020"/>
              <a:gd name="connsiteY43" fmla="*/ 88815 h 325769"/>
              <a:gd name="connsiteX44" fmla="*/ 801017 w 1513020"/>
              <a:gd name="connsiteY44" fmla="*/ 44407 h 325769"/>
              <a:gd name="connsiteX45" fmla="*/ 1038368 w 1513020"/>
              <a:gd name="connsiteY45" fmla="*/ 281362 h 325769"/>
              <a:gd name="connsiteX46" fmla="*/ 993886 w 1513020"/>
              <a:gd name="connsiteY46" fmla="*/ 236955 h 325769"/>
              <a:gd name="connsiteX47" fmla="*/ 949405 w 1513020"/>
              <a:gd name="connsiteY47" fmla="*/ 281362 h 325769"/>
              <a:gd name="connsiteX48" fmla="*/ 993886 w 1513020"/>
              <a:gd name="connsiteY48" fmla="*/ 325770 h 325769"/>
              <a:gd name="connsiteX49" fmla="*/ 1038368 w 1513020"/>
              <a:gd name="connsiteY49" fmla="*/ 281362 h 325769"/>
              <a:gd name="connsiteX50" fmla="*/ 1038368 w 1513020"/>
              <a:gd name="connsiteY50" fmla="*/ 44407 h 325769"/>
              <a:gd name="connsiteX51" fmla="*/ 993886 w 1513020"/>
              <a:gd name="connsiteY51" fmla="*/ 0 h 325769"/>
              <a:gd name="connsiteX52" fmla="*/ 949405 w 1513020"/>
              <a:gd name="connsiteY52" fmla="*/ 44407 h 325769"/>
              <a:gd name="connsiteX53" fmla="*/ 993886 w 1513020"/>
              <a:gd name="connsiteY53" fmla="*/ 88815 h 325769"/>
              <a:gd name="connsiteX54" fmla="*/ 1038368 w 1513020"/>
              <a:gd name="connsiteY54" fmla="*/ 44407 h 325769"/>
              <a:gd name="connsiteX55" fmla="*/ 1275719 w 1513020"/>
              <a:gd name="connsiteY55" fmla="*/ 281362 h 325769"/>
              <a:gd name="connsiteX56" fmla="*/ 1231237 w 1513020"/>
              <a:gd name="connsiteY56" fmla="*/ 236955 h 325769"/>
              <a:gd name="connsiteX57" fmla="*/ 1186756 w 1513020"/>
              <a:gd name="connsiteY57" fmla="*/ 281362 h 325769"/>
              <a:gd name="connsiteX58" fmla="*/ 1231237 w 1513020"/>
              <a:gd name="connsiteY58" fmla="*/ 325770 h 325769"/>
              <a:gd name="connsiteX59" fmla="*/ 1275719 w 1513020"/>
              <a:gd name="connsiteY59" fmla="*/ 281362 h 325769"/>
              <a:gd name="connsiteX60" fmla="*/ 1275719 w 1513020"/>
              <a:gd name="connsiteY60" fmla="*/ 44407 h 325769"/>
              <a:gd name="connsiteX61" fmla="*/ 1231237 w 1513020"/>
              <a:gd name="connsiteY61" fmla="*/ 0 h 325769"/>
              <a:gd name="connsiteX62" fmla="*/ 1186756 w 1513020"/>
              <a:gd name="connsiteY62" fmla="*/ 44407 h 325769"/>
              <a:gd name="connsiteX63" fmla="*/ 1231237 w 1513020"/>
              <a:gd name="connsiteY63" fmla="*/ 88815 h 325769"/>
              <a:gd name="connsiteX64" fmla="*/ 1275719 w 1513020"/>
              <a:gd name="connsiteY64" fmla="*/ 44407 h 325769"/>
              <a:gd name="connsiteX65" fmla="*/ 1424057 w 1513020"/>
              <a:gd name="connsiteY65" fmla="*/ 281362 h 325769"/>
              <a:gd name="connsiteX66" fmla="*/ 1468539 w 1513020"/>
              <a:gd name="connsiteY66" fmla="*/ 325770 h 325769"/>
              <a:gd name="connsiteX67" fmla="*/ 1513020 w 1513020"/>
              <a:gd name="connsiteY67" fmla="*/ 281362 h 325769"/>
              <a:gd name="connsiteX68" fmla="*/ 1468539 w 1513020"/>
              <a:gd name="connsiteY68" fmla="*/ 236955 h 325769"/>
              <a:gd name="connsiteX69" fmla="*/ 1424057 w 1513020"/>
              <a:gd name="connsiteY69" fmla="*/ 281362 h 325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513020" h="325769">
                <a:moveTo>
                  <a:pt x="1513020" y="44407"/>
                </a:moveTo>
                <a:cubicBezTo>
                  <a:pt x="1513020" y="19924"/>
                  <a:pt x="1493063" y="0"/>
                  <a:pt x="1468539" y="0"/>
                </a:cubicBezTo>
                <a:cubicBezTo>
                  <a:pt x="1444014" y="0"/>
                  <a:pt x="1424057" y="19924"/>
                  <a:pt x="1424057" y="44407"/>
                </a:cubicBezTo>
                <a:cubicBezTo>
                  <a:pt x="1424057" y="68891"/>
                  <a:pt x="1444014" y="88815"/>
                  <a:pt x="1468539" y="88815"/>
                </a:cubicBezTo>
                <a:cubicBezTo>
                  <a:pt x="1493063" y="88815"/>
                  <a:pt x="1513020" y="68891"/>
                  <a:pt x="1513020" y="44407"/>
                </a:cubicBezTo>
                <a:close/>
                <a:moveTo>
                  <a:pt x="88963" y="281362"/>
                </a:moveTo>
                <a:cubicBezTo>
                  <a:pt x="88963" y="256879"/>
                  <a:pt x="69006" y="236955"/>
                  <a:pt x="44482" y="236955"/>
                </a:cubicBezTo>
                <a:cubicBezTo>
                  <a:pt x="19957" y="236955"/>
                  <a:pt x="0" y="256879"/>
                  <a:pt x="0" y="281362"/>
                </a:cubicBezTo>
                <a:cubicBezTo>
                  <a:pt x="0" y="305846"/>
                  <a:pt x="19957" y="325770"/>
                  <a:pt x="44482" y="325770"/>
                </a:cubicBezTo>
                <a:cubicBezTo>
                  <a:pt x="69006" y="325770"/>
                  <a:pt x="88963" y="305846"/>
                  <a:pt x="88963" y="281362"/>
                </a:cubicBezTo>
                <a:close/>
                <a:moveTo>
                  <a:pt x="88963" y="44407"/>
                </a:moveTo>
                <a:cubicBezTo>
                  <a:pt x="88963" y="19924"/>
                  <a:pt x="69006" y="0"/>
                  <a:pt x="44482" y="0"/>
                </a:cubicBezTo>
                <a:cubicBezTo>
                  <a:pt x="19957" y="0"/>
                  <a:pt x="0" y="19924"/>
                  <a:pt x="0" y="44407"/>
                </a:cubicBezTo>
                <a:cubicBezTo>
                  <a:pt x="0" y="68891"/>
                  <a:pt x="19957" y="88815"/>
                  <a:pt x="44482" y="88815"/>
                </a:cubicBezTo>
                <a:cubicBezTo>
                  <a:pt x="69006" y="88815"/>
                  <a:pt x="88963" y="68891"/>
                  <a:pt x="88963" y="44407"/>
                </a:cubicBezTo>
                <a:close/>
                <a:moveTo>
                  <a:pt x="326314" y="281362"/>
                </a:moveTo>
                <a:cubicBezTo>
                  <a:pt x="326314" y="256879"/>
                  <a:pt x="306357" y="236955"/>
                  <a:pt x="281833" y="236955"/>
                </a:cubicBezTo>
                <a:cubicBezTo>
                  <a:pt x="257308" y="236955"/>
                  <a:pt x="237351" y="256879"/>
                  <a:pt x="237351" y="281362"/>
                </a:cubicBezTo>
                <a:cubicBezTo>
                  <a:pt x="237351" y="305846"/>
                  <a:pt x="257308" y="325770"/>
                  <a:pt x="281833" y="325770"/>
                </a:cubicBezTo>
                <a:cubicBezTo>
                  <a:pt x="306357" y="325770"/>
                  <a:pt x="326314" y="305846"/>
                  <a:pt x="326314" y="281362"/>
                </a:cubicBezTo>
                <a:close/>
                <a:moveTo>
                  <a:pt x="326314" y="44407"/>
                </a:moveTo>
                <a:cubicBezTo>
                  <a:pt x="326314" y="19924"/>
                  <a:pt x="306357" y="0"/>
                  <a:pt x="281833" y="0"/>
                </a:cubicBezTo>
                <a:cubicBezTo>
                  <a:pt x="257308" y="0"/>
                  <a:pt x="237351" y="19924"/>
                  <a:pt x="237351" y="44407"/>
                </a:cubicBezTo>
                <a:cubicBezTo>
                  <a:pt x="237351" y="68891"/>
                  <a:pt x="257308" y="88815"/>
                  <a:pt x="281833" y="88815"/>
                </a:cubicBezTo>
                <a:cubicBezTo>
                  <a:pt x="306357" y="88815"/>
                  <a:pt x="326314" y="68891"/>
                  <a:pt x="326314" y="44407"/>
                </a:cubicBezTo>
                <a:close/>
                <a:moveTo>
                  <a:pt x="563666" y="281362"/>
                </a:moveTo>
                <a:cubicBezTo>
                  <a:pt x="563666" y="256879"/>
                  <a:pt x="543708" y="236955"/>
                  <a:pt x="519184" y="236955"/>
                </a:cubicBezTo>
                <a:cubicBezTo>
                  <a:pt x="494659" y="236955"/>
                  <a:pt x="474702" y="256879"/>
                  <a:pt x="474702" y="281362"/>
                </a:cubicBezTo>
                <a:cubicBezTo>
                  <a:pt x="474702" y="305846"/>
                  <a:pt x="494659" y="325770"/>
                  <a:pt x="519184" y="325770"/>
                </a:cubicBezTo>
                <a:cubicBezTo>
                  <a:pt x="543708" y="325770"/>
                  <a:pt x="563666" y="305846"/>
                  <a:pt x="563666" y="281362"/>
                </a:cubicBezTo>
                <a:close/>
                <a:moveTo>
                  <a:pt x="563666" y="44407"/>
                </a:moveTo>
                <a:cubicBezTo>
                  <a:pt x="563666" y="19924"/>
                  <a:pt x="543708" y="0"/>
                  <a:pt x="519184" y="0"/>
                </a:cubicBezTo>
                <a:cubicBezTo>
                  <a:pt x="494659" y="0"/>
                  <a:pt x="474702" y="19924"/>
                  <a:pt x="474702" y="44407"/>
                </a:cubicBezTo>
                <a:cubicBezTo>
                  <a:pt x="474702" y="68891"/>
                  <a:pt x="494659" y="88815"/>
                  <a:pt x="519184" y="88815"/>
                </a:cubicBezTo>
                <a:cubicBezTo>
                  <a:pt x="543708" y="88815"/>
                  <a:pt x="563666" y="68891"/>
                  <a:pt x="563666" y="44407"/>
                </a:cubicBezTo>
                <a:close/>
                <a:moveTo>
                  <a:pt x="801017" y="281362"/>
                </a:moveTo>
                <a:cubicBezTo>
                  <a:pt x="801017" y="256879"/>
                  <a:pt x="781059" y="236955"/>
                  <a:pt x="756535" y="236955"/>
                </a:cubicBezTo>
                <a:cubicBezTo>
                  <a:pt x="732011" y="236955"/>
                  <a:pt x="712053" y="256879"/>
                  <a:pt x="712053" y="281362"/>
                </a:cubicBezTo>
                <a:cubicBezTo>
                  <a:pt x="712053" y="305846"/>
                  <a:pt x="732011" y="325770"/>
                  <a:pt x="756535" y="325770"/>
                </a:cubicBezTo>
                <a:cubicBezTo>
                  <a:pt x="781059" y="325770"/>
                  <a:pt x="801017" y="305846"/>
                  <a:pt x="801017" y="281362"/>
                </a:cubicBezTo>
                <a:close/>
                <a:moveTo>
                  <a:pt x="801017" y="44407"/>
                </a:moveTo>
                <a:cubicBezTo>
                  <a:pt x="801017" y="19924"/>
                  <a:pt x="781059" y="0"/>
                  <a:pt x="756535" y="0"/>
                </a:cubicBezTo>
                <a:cubicBezTo>
                  <a:pt x="732011" y="0"/>
                  <a:pt x="712053" y="19924"/>
                  <a:pt x="712053" y="44407"/>
                </a:cubicBezTo>
                <a:cubicBezTo>
                  <a:pt x="712053" y="68891"/>
                  <a:pt x="732011" y="88815"/>
                  <a:pt x="756535" y="88815"/>
                </a:cubicBezTo>
                <a:cubicBezTo>
                  <a:pt x="781059" y="88815"/>
                  <a:pt x="801017" y="68891"/>
                  <a:pt x="801017" y="44407"/>
                </a:cubicBezTo>
                <a:close/>
                <a:moveTo>
                  <a:pt x="1038368" y="281362"/>
                </a:moveTo>
                <a:cubicBezTo>
                  <a:pt x="1038368" y="256879"/>
                  <a:pt x="1018411" y="236955"/>
                  <a:pt x="993886" y="236955"/>
                </a:cubicBezTo>
                <a:cubicBezTo>
                  <a:pt x="969362" y="236955"/>
                  <a:pt x="949405" y="256879"/>
                  <a:pt x="949405" y="281362"/>
                </a:cubicBezTo>
                <a:cubicBezTo>
                  <a:pt x="949405" y="305846"/>
                  <a:pt x="969362" y="325770"/>
                  <a:pt x="993886" y="325770"/>
                </a:cubicBezTo>
                <a:cubicBezTo>
                  <a:pt x="1018411" y="325770"/>
                  <a:pt x="1038368" y="305846"/>
                  <a:pt x="1038368" y="281362"/>
                </a:cubicBezTo>
                <a:close/>
                <a:moveTo>
                  <a:pt x="1038368" y="44407"/>
                </a:moveTo>
                <a:cubicBezTo>
                  <a:pt x="1038368" y="19924"/>
                  <a:pt x="1018411" y="0"/>
                  <a:pt x="993886" y="0"/>
                </a:cubicBezTo>
                <a:cubicBezTo>
                  <a:pt x="969362" y="0"/>
                  <a:pt x="949405" y="19924"/>
                  <a:pt x="949405" y="44407"/>
                </a:cubicBezTo>
                <a:cubicBezTo>
                  <a:pt x="949405" y="68891"/>
                  <a:pt x="969362" y="88815"/>
                  <a:pt x="993886" y="88815"/>
                </a:cubicBezTo>
                <a:cubicBezTo>
                  <a:pt x="1018411" y="88815"/>
                  <a:pt x="1038368" y="68891"/>
                  <a:pt x="1038368" y="44407"/>
                </a:cubicBezTo>
                <a:close/>
                <a:moveTo>
                  <a:pt x="1275719" y="281362"/>
                </a:moveTo>
                <a:cubicBezTo>
                  <a:pt x="1275719" y="256879"/>
                  <a:pt x="1255762" y="236955"/>
                  <a:pt x="1231237" y="236955"/>
                </a:cubicBezTo>
                <a:cubicBezTo>
                  <a:pt x="1206713" y="236955"/>
                  <a:pt x="1186756" y="256879"/>
                  <a:pt x="1186756" y="281362"/>
                </a:cubicBezTo>
                <a:cubicBezTo>
                  <a:pt x="1186756" y="305846"/>
                  <a:pt x="1206713" y="325770"/>
                  <a:pt x="1231237" y="325770"/>
                </a:cubicBezTo>
                <a:cubicBezTo>
                  <a:pt x="1255762" y="325770"/>
                  <a:pt x="1275719" y="305846"/>
                  <a:pt x="1275719" y="281362"/>
                </a:cubicBezTo>
                <a:close/>
                <a:moveTo>
                  <a:pt x="1275719" y="44407"/>
                </a:moveTo>
                <a:cubicBezTo>
                  <a:pt x="1275719" y="19924"/>
                  <a:pt x="1255762" y="0"/>
                  <a:pt x="1231237" y="0"/>
                </a:cubicBezTo>
                <a:cubicBezTo>
                  <a:pt x="1206713" y="0"/>
                  <a:pt x="1186756" y="19924"/>
                  <a:pt x="1186756" y="44407"/>
                </a:cubicBezTo>
                <a:cubicBezTo>
                  <a:pt x="1186756" y="68891"/>
                  <a:pt x="1206713" y="88815"/>
                  <a:pt x="1231237" y="88815"/>
                </a:cubicBezTo>
                <a:cubicBezTo>
                  <a:pt x="1255762" y="88815"/>
                  <a:pt x="1275719" y="68891"/>
                  <a:pt x="1275719" y="44407"/>
                </a:cubicBezTo>
                <a:close/>
                <a:moveTo>
                  <a:pt x="1424057" y="281362"/>
                </a:moveTo>
                <a:cubicBezTo>
                  <a:pt x="1424057" y="305846"/>
                  <a:pt x="1444014" y="325770"/>
                  <a:pt x="1468539" y="325770"/>
                </a:cubicBezTo>
                <a:cubicBezTo>
                  <a:pt x="1493063" y="325770"/>
                  <a:pt x="1513020" y="305846"/>
                  <a:pt x="1513020" y="281362"/>
                </a:cubicBezTo>
                <a:cubicBezTo>
                  <a:pt x="1513020" y="256879"/>
                  <a:pt x="1493063" y="236955"/>
                  <a:pt x="1468539" y="236955"/>
                </a:cubicBezTo>
                <a:cubicBezTo>
                  <a:pt x="1444014" y="236955"/>
                  <a:pt x="1424057" y="256879"/>
                  <a:pt x="1424057" y="28136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9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EFFECT">
            <a:extLst>
              <a:ext uri="{FF2B5EF4-FFF2-40B4-BE49-F238E27FC236}">
                <a16:creationId xmlns:a16="http://schemas.microsoft.com/office/drawing/2014/main" id="{B0933BA9-78B7-4236-A821-59B90090DA56}"/>
              </a:ext>
            </a:extLst>
          </p:cNvPr>
          <p:cNvSpPr/>
          <p:nvPr/>
        </p:nvSpPr>
        <p:spPr>
          <a:xfrm>
            <a:off x="2255790" y="554726"/>
            <a:ext cx="563665" cy="562724"/>
          </a:xfrm>
          <a:custGeom>
            <a:avLst/>
            <a:gdLst>
              <a:gd name="connsiteX0" fmla="*/ 44482 w 563665"/>
              <a:gd name="connsiteY0" fmla="*/ 0 h 562724"/>
              <a:gd name="connsiteX1" fmla="*/ 0 w 563665"/>
              <a:gd name="connsiteY1" fmla="*/ 44407 h 562724"/>
              <a:gd name="connsiteX2" fmla="*/ 44482 w 563665"/>
              <a:gd name="connsiteY2" fmla="*/ 88815 h 562724"/>
              <a:gd name="connsiteX3" fmla="*/ 88963 w 563665"/>
              <a:gd name="connsiteY3" fmla="*/ 44407 h 562724"/>
              <a:gd name="connsiteX4" fmla="*/ 44482 w 563665"/>
              <a:gd name="connsiteY4" fmla="*/ 0 h 562724"/>
              <a:gd name="connsiteX5" fmla="*/ 519184 w 563665"/>
              <a:gd name="connsiteY5" fmla="*/ 473910 h 562724"/>
              <a:gd name="connsiteX6" fmla="*/ 474702 w 563665"/>
              <a:gd name="connsiteY6" fmla="*/ 518317 h 562724"/>
              <a:gd name="connsiteX7" fmla="*/ 519184 w 563665"/>
              <a:gd name="connsiteY7" fmla="*/ 562724 h 562724"/>
              <a:gd name="connsiteX8" fmla="*/ 563666 w 563665"/>
              <a:gd name="connsiteY8" fmla="*/ 518317 h 562724"/>
              <a:gd name="connsiteX9" fmla="*/ 519184 w 563665"/>
              <a:gd name="connsiteY9" fmla="*/ 473910 h 562724"/>
              <a:gd name="connsiteX10" fmla="*/ 281833 w 563665"/>
              <a:gd name="connsiteY10" fmla="*/ 473910 h 562724"/>
              <a:gd name="connsiteX11" fmla="*/ 237351 w 563665"/>
              <a:gd name="connsiteY11" fmla="*/ 518317 h 562724"/>
              <a:gd name="connsiteX12" fmla="*/ 281833 w 563665"/>
              <a:gd name="connsiteY12" fmla="*/ 562724 h 562724"/>
              <a:gd name="connsiteX13" fmla="*/ 326314 w 563665"/>
              <a:gd name="connsiteY13" fmla="*/ 518317 h 562724"/>
              <a:gd name="connsiteX14" fmla="*/ 281833 w 563665"/>
              <a:gd name="connsiteY14" fmla="*/ 473910 h 562724"/>
              <a:gd name="connsiteX15" fmla="*/ 44482 w 563665"/>
              <a:gd name="connsiteY15" fmla="*/ 473910 h 562724"/>
              <a:gd name="connsiteX16" fmla="*/ 0 w 563665"/>
              <a:gd name="connsiteY16" fmla="*/ 518317 h 562724"/>
              <a:gd name="connsiteX17" fmla="*/ 44482 w 563665"/>
              <a:gd name="connsiteY17" fmla="*/ 562724 h 562724"/>
              <a:gd name="connsiteX18" fmla="*/ 88963 w 563665"/>
              <a:gd name="connsiteY18" fmla="*/ 518317 h 562724"/>
              <a:gd name="connsiteX19" fmla="*/ 44482 w 563665"/>
              <a:gd name="connsiteY19" fmla="*/ 473910 h 562724"/>
              <a:gd name="connsiteX20" fmla="*/ 519184 w 563665"/>
              <a:gd name="connsiteY20" fmla="*/ 236955 h 562724"/>
              <a:gd name="connsiteX21" fmla="*/ 474702 w 563665"/>
              <a:gd name="connsiteY21" fmla="*/ 281362 h 562724"/>
              <a:gd name="connsiteX22" fmla="*/ 519184 w 563665"/>
              <a:gd name="connsiteY22" fmla="*/ 325770 h 562724"/>
              <a:gd name="connsiteX23" fmla="*/ 563666 w 563665"/>
              <a:gd name="connsiteY23" fmla="*/ 281362 h 562724"/>
              <a:gd name="connsiteX24" fmla="*/ 519184 w 563665"/>
              <a:gd name="connsiteY24" fmla="*/ 236955 h 562724"/>
              <a:gd name="connsiteX25" fmla="*/ 281833 w 563665"/>
              <a:gd name="connsiteY25" fmla="*/ 236955 h 562724"/>
              <a:gd name="connsiteX26" fmla="*/ 237351 w 563665"/>
              <a:gd name="connsiteY26" fmla="*/ 281362 h 562724"/>
              <a:gd name="connsiteX27" fmla="*/ 281833 w 563665"/>
              <a:gd name="connsiteY27" fmla="*/ 325770 h 562724"/>
              <a:gd name="connsiteX28" fmla="*/ 326314 w 563665"/>
              <a:gd name="connsiteY28" fmla="*/ 281362 h 562724"/>
              <a:gd name="connsiteX29" fmla="*/ 281833 w 563665"/>
              <a:gd name="connsiteY29" fmla="*/ 236955 h 562724"/>
              <a:gd name="connsiteX30" fmla="*/ 44482 w 563665"/>
              <a:gd name="connsiteY30" fmla="*/ 236955 h 562724"/>
              <a:gd name="connsiteX31" fmla="*/ 0 w 563665"/>
              <a:gd name="connsiteY31" fmla="*/ 281362 h 562724"/>
              <a:gd name="connsiteX32" fmla="*/ 44482 w 563665"/>
              <a:gd name="connsiteY32" fmla="*/ 325770 h 562724"/>
              <a:gd name="connsiteX33" fmla="*/ 88963 w 563665"/>
              <a:gd name="connsiteY33" fmla="*/ 281362 h 562724"/>
              <a:gd name="connsiteX34" fmla="*/ 44482 w 563665"/>
              <a:gd name="connsiteY34" fmla="*/ 236955 h 562724"/>
              <a:gd name="connsiteX35" fmla="*/ 519184 w 563665"/>
              <a:gd name="connsiteY35" fmla="*/ 88864 h 562724"/>
              <a:gd name="connsiteX36" fmla="*/ 563666 w 563665"/>
              <a:gd name="connsiteY36" fmla="*/ 44457 h 562724"/>
              <a:gd name="connsiteX37" fmla="*/ 519184 w 563665"/>
              <a:gd name="connsiteY37" fmla="*/ 50 h 562724"/>
              <a:gd name="connsiteX38" fmla="*/ 474702 w 563665"/>
              <a:gd name="connsiteY38" fmla="*/ 44457 h 562724"/>
              <a:gd name="connsiteX39" fmla="*/ 519184 w 563665"/>
              <a:gd name="connsiteY39" fmla="*/ 88864 h 562724"/>
              <a:gd name="connsiteX40" fmla="*/ 281833 w 563665"/>
              <a:gd name="connsiteY40" fmla="*/ 0 h 562724"/>
              <a:gd name="connsiteX41" fmla="*/ 237351 w 563665"/>
              <a:gd name="connsiteY41" fmla="*/ 44407 h 562724"/>
              <a:gd name="connsiteX42" fmla="*/ 281833 w 563665"/>
              <a:gd name="connsiteY42" fmla="*/ 88815 h 562724"/>
              <a:gd name="connsiteX43" fmla="*/ 326314 w 563665"/>
              <a:gd name="connsiteY43" fmla="*/ 44407 h 562724"/>
              <a:gd name="connsiteX44" fmla="*/ 281833 w 563665"/>
              <a:gd name="connsiteY44" fmla="*/ 0 h 5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63665" h="562724">
                <a:moveTo>
                  <a:pt x="44482" y="0"/>
                </a:moveTo>
                <a:cubicBezTo>
                  <a:pt x="19957" y="0"/>
                  <a:pt x="0" y="19924"/>
                  <a:pt x="0" y="44407"/>
                </a:cubicBezTo>
                <a:cubicBezTo>
                  <a:pt x="0" y="68891"/>
                  <a:pt x="19957" y="88815"/>
                  <a:pt x="44482" y="88815"/>
                </a:cubicBezTo>
                <a:cubicBezTo>
                  <a:pt x="69006" y="88815"/>
                  <a:pt x="88963" y="68891"/>
                  <a:pt x="88963" y="44407"/>
                </a:cubicBezTo>
                <a:cubicBezTo>
                  <a:pt x="88963" y="19924"/>
                  <a:pt x="69006" y="0"/>
                  <a:pt x="44482" y="0"/>
                </a:cubicBezTo>
                <a:close/>
                <a:moveTo>
                  <a:pt x="519184" y="473910"/>
                </a:moveTo>
                <a:cubicBezTo>
                  <a:pt x="494659" y="473910"/>
                  <a:pt x="474702" y="493833"/>
                  <a:pt x="474702" y="518317"/>
                </a:cubicBezTo>
                <a:cubicBezTo>
                  <a:pt x="474702" y="542800"/>
                  <a:pt x="494659" y="562724"/>
                  <a:pt x="519184" y="562724"/>
                </a:cubicBezTo>
                <a:cubicBezTo>
                  <a:pt x="543708" y="562724"/>
                  <a:pt x="563666" y="542800"/>
                  <a:pt x="563666" y="518317"/>
                </a:cubicBezTo>
                <a:cubicBezTo>
                  <a:pt x="563666" y="493833"/>
                  <a:pt x="543708" y="473910"/>
                  <a:pt x="519184" y="473910"/>
                </a:cubicBezTo>
                <a:close/>
                <a:moveTo>
                  <a:pt x="281833" y="473910"/>
                </a:moveTo>
                <a:cubicBezTo>
                  <a:pt x="257308" y="473910"/>
                  <a:pt x="237351" y="493833"/>
                  <a:pt x="237351" y="518317"/>
                </a:cubicBezTo>
                <a:cubicBezTo>
                  <a:pt x="237351" y="542800"/>
                  <a:pt x="257308" y="562724"/>
                  <a:pt x="281833" y="562724"/>
                </a:cubicBezTo>
                <a:cubicBezTo>
                  <a:pt x="306357" y="562724"/>
                  <a:pt x="326314" y="542800"/>
                  <a:pt x="326314" y="518317"/>
                </a:cubicBezTo>
                <a:cubicBezTo>
                  <a:pt x="326314" y="493833"/>
                  <a:pt x="306357" y="473910"/>
                  <a:pt x="281833" y="473910"/>
                </a:cubicBezTo>
                <a:close/>
                <a:moveTo>
                  <a:pt x="44482" y="473910"/>
                </a:moveTo>
                <a:cubicBezTo>
                  <a:pt x="19957" y="473910"/>
                  <a:pt x="0" y="493833"/>
                  <a:pt x="0" y="518317"/>
                </a:cubicBezTo>
                <a:cubicBezTo>
                  <a:pt x="0" y="542800"/>
                  <a:pt x="19957" y="562724"/>
                  <a:pt x="44482" y="562724"/>
                </a:cubicBezTo>
                <a:cubicBezTo>
                  <a:pt x="69006" y="562724"/>
                  <a:pt x="88963" y="542800"/>
                  <a:pt x="88963" y="518317"/>
                </a:cubicBezTo>
                <a:cubicBezTo>
                  <a:pt x="88963" y="493833"/>
                  <a:pt x="69006" y="473910"/>
                  <a:pt x="44482" y="473910"/>
                </a:cubicBezTo>
                <a:close/>
                <a:moveTo>
                  <a:pt x="519184" y="236955"/>
                </a:moveTo>
                <a:cubicBezTo>
                  <a:pt x="494659" y="236955"/>
                  <a:pt x="474702" y="256879"/>
                  <a:pt x="474702" y="281362"/>
                </a:cubicBezTo>
                <a:cubicBezTo>
                  <a:pt x="474702" y="305846"/>
                  <a:pt x="494659" y="325770"/>
                  <a:pt x="519184" y="325770"/>
                </a:cubicBezTo>
                <a:cubicBezTo>
                  <a:pt x="543708" y="325770"/>
                  <a:pt x="563666" y="305846"/>
                  <a:pt x="563666" y="281362"/>
                </a:cubicBezTo>
                <a:cubicBezTo>
                  <a:pt x="563666" y="256879"/>
                  <a:pt x="543708" y="236955"/>
                  <a:pt x="519184" y="236955"/>
                </a:cubicBezTo>
                <a:close/>
                <a:moveTo>
                  <a:pt x="281833" y="236955"/>
                </a:moveTo>
                <a:cubicBezTo>
                  <a:pt x="257308" y="236955"/>
                  <a:pt x="237351" y="256879"/>
                  <a:pt x="237351" y="281362"/>
                </a:cubicBezTo>
                <a:cubicBezTo>
                  <a:pt x="237351" y="305846"/>
                  <a:pt x="257308" y="325770"/>
                  <a:pt x="281833" y="325770"/>
                </a:cubicBezTo>
                <a:cubicBezTo>
                  <a:pt x="306357" y="325770"/>
                  <a:pt x="326314" y="305846"/>
                  <a:pt x="326314" y="281362"/>
                </a:cubicBezTo>
                <a:cubicBezTo>
                  <a:pt x="326314" y="256879"/>
                  <a:pt x="306357" y="236955"/>
                  <a:pt x="281833" y="236955"/>
                </a:cubicBezTo>
                <a:close/>
                <a:moveTo>
                  <a:pt x="44482" y="236955"/>
                </a:moveTo>
                <a:cubicBezTo>
                  <a:pt x="19957" y="236955"/>
                  <a:pt x="0" y="256879"/>
                  <a:pt x="0" y="281362"/>
                </a:cubicBezTo>
                <a:cubicBezTo>
                  <a:pt x="0" y="305846"/>
                  <a:pt x="19957" y="325770"/>
                  <a:pt x="44482" y="325770"/>
                </a:cubicBezTo>
                <a:cubicBezTo>
                  <a:pt x="69006" y="325770"/>
                  <a:pt x="88963" y="305846"/>
                  <a:pt x="88963" y="281362"/>
                </a:cubicBezTo>
                <a:cubicBezTo>
                  <a:pt x="88963" y="256879"/>
                  <a:pt x="69006" y="236955"/>
                  <a:pt x="44482" y="236955"/>
                </a:cubicBezTo>
                <a:close/>
                <a:moveTo>
                  <a:pt x="519184" y="88864"/>
                </a:moveTo>
                <a:cubicBezTo>
                  <a:pt x="543708" y="88864"/>
                  <a:pt x="563666" y="68940"/>
                  <a:pt x="563666" y="44457"/>
                </a:cubicBezTo>
                <a:cubicBezTo>
                  <a:pt x="563666" y="19973"/>
                  <a:pt x="543708" y="50"/>
                  <a:pt x="519184" y="50"/>
                </a:cubicBezTo>
                <a:cubicBezTo>
                  <a:pt x="494659" y="50"/>
                  <a:pt x="474702" y="19973"/>
                  <a:pt x="474702" y="44457"/>
                </a:cubicBezTo>
                <a:cubicBezTo>
                  <a:pt x="474702" y="68940"/>
                  <a:pt x="494659" y="88864"/>
                  <a:pt x="519184" y="88864"/>
                </a:cubicBezTo>
                <a:close/>
                <a:moveTo>
                  <a:pt x="281833" y="0"/>
                </a:moveTo>
                <a:cubicBezTo>
                  <a:pt x="257308" y="0"/>
                  <a:pt x="237351" y="19924"/>
                  <a:pt x="237351" y="44407"/>
                </a:cubicBezTo>
                <a:cubicBezTo>
                  <a:pt x="237351" y="68891"/>
                  <a:pt x="257308" y="88815"/>
                  <a:pt x="281833" y="88815"/>
                </a:cubicBezTo>
                <a:cubicBezTo>
                  <a:pt x="306357" y="88815"/>
                  <a:pt x="326314" y="68891"/>
                  <a:pt x="326314" y="44407"/>
                </a:cubicBezTo>
                <a:cubicBezTo>
                  <a:pt x="326314" y="19924"/>
                  <a:pt x="306357" y="0"/>
                  <a:pt x="28183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9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EFFECT">
            <a:extLst>
              <a:ext uri="{FF2B5EF4-FFF2-40B4-BE49-F238E27FC236}">
                <a16:creationId xmlns:a16="http://schemas.microsoft.com/office/drawing/2014/main" id="{074AB763-9617-4ED7-97B8-C2CB503C8145}"/>
              </a:ext>
            </a:extLst>
          </p:cNvPr>
          <p:cNvSpPr/>
          <p:nvPr/>
        </p:nvSpPr>
        <p:spPr>
          <a:xfrm>
            <a:off x="3915927" y="5476662"/>
            <a:ext cx="407248" cy="406569"/>
          </a:xfrm>
          <a:custGeom>
            <a:avLst/>
            <a:gdLst>
              <a:gd name="connsiteX0" fmla="*/ 0 w 154692"/>
              <a:gd name="connsiteY0" fmla="*/ 77217 h 154434"/>
              <a:gd name="connsiteX1" fmla="*/ 154693 w 154692"/>
              <a:gd name="connsiteY1" fmla="*/ 77217 h 154434"/>
              <a:gd name="connsiteX2" fmla="*/ 77346 w 154692"/>
              <a:gd name="connsiteY2" fmla="*/ 0 h 154434"/>
              <a:gd name="connsiteX3" fmla="*/ 77346 w 154692"/>
              <a:gd name="connsiteY3" fmla="*/ 154434 h 15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692" h="154434">
                <a:moveTo>
                  <a:pt x="0" y="77217"/>
                </a:moveTo>
                <a:lnTo>
                  <a:pt x="154693" y="77217"/>
                </a:lnTo>
                <a:moveTo>
                  <a:pt x="77346" y="0"/>
                </a:moveTo>
                <a:lnTo>
                  <a:pt x="77346" y="154434"/>
                </a:lnTo>
              </a:path>
            </a:pathLst>
          </a:custGeom>
          <a:solidFill>
            <a:schemeClr val="bg1">
              <a:lumMod val="85000"/>
            </a:schemeClr>
          </a:solidFill>
          <a:ln w="50836" cap="rnd">
            <a:solidFill>
              <a:schemeClr val="bg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EFFECT">
            <a:extLst>
              <a:ext uri="{FF2B5EF4-FFF2-40B4-BE49-F238E27FC236}">
                <a16:creationId xmlns:a16="http://schemas.microsoft.com/office/drawing/2014/main" id="{11553764-AD12-43F8-B0EC-B0AE47B03A0B}"/>
              </a:ext>
            </a:extLst>
          </p:cNvPr>
          <p:cNvSpPr/>
          <p:nvPr/>
        </p:nvSpPr>
        <p:spPr>
          <a:xfrm>
            <a:off x="9687717" y="982452"/>
            <a:ext cx="333229" cy="332674"/>
          </a:xfrm>
          <a:custGeom>
            <a:avLst/>
            <a:gdLst>
              <a:gd name="connsiteX0" fmla="*/ 0 w 154692"/>
              <a:gd name="connsiteY0" fmla="*/ 77217 h 154434"/>
              <a:gd name="connsiteX1" fmla="*/ 154693 w 154692"/>
              <a:gd name="connsiteY1" fmla="*/ 77217 h 154434"/>
              <a:gd name="connsiteX2" fmla="*/ 77346 w 154692"/>
              <a:gd name="connsiteY2" fmla="*/ 0 h 154434"/>
              <a:gd name="connsiteX3" fmla="*/ 77346 w 154692"/>
              <a:gd name="connsiteY3" fmla="*/ 154434 h 15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692" h="154434">
                <a:moveTo>
                  <a:pt x="0" y="77217"/>
                </a:moveTo>
                <a:lnTo>
                  <a:pt x="154693" y="77217"/>
                </a:lnTo>
                <a:moveTo>
                  <a:pt x="77346" y="0"/>
                </a:moveTo>
                <a:lnTo>
                  <a:pt x="77346" y="154434"/>
                </a:lnTo>
              </a:path>
            </a:pathLst>
          </a:custGeom>
          <a:solidFill>
            <a:schemeClr val="bg1">
              <a:lumMod val="85000"/>
            </a:schemeClr>
          </a:solidFill>
          <a:ln w="50836" cap="rnd">
            <a:solidFill>
              <a:schemeClr val="bg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99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14:flythrough dir="out"/>
      </p:transition>
    </mc:Choice>
    <mc:Fallback xmlns="">
      <p:transition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withEffect">
                                      <p:stCondLst>
                                        <p:cond delay="11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50" presetClass="entr" presetSubtype="0" decel="10000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decel="100000" fill="hold" grpId="0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49" presetClass="entr" presetSubtype="0" decel="100000" fill="hold" nodeType="withEffect">
                                      <p:stCondLst>
                                        <p:cond delay="18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49" presetClass="entr" presetSubtype="0" decel="100000" fill="hold" grpId="0" nodeType="withEffect">
                                      <p:stCondLst>
                                        <p:cond delay="18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50" presetClass="entr" presetSubtype="0" decel="100000" fill="hold" grpId="0" nodeType="withEffect">
                                      <p:stCondLst>
                                        <p:cond delay="18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decel="10000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49" presetClass="entr" presetSubtype="0" decel="100000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49" presetClass="entr" presetSubtype="0" decel="100000" fill="hold" grpId="0" nodeType="withEffect">
                                      <p:stCondLst>
                                        <p:cond delay="2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50" presetClass="entr" presetSubtype="0" decel="10000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10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4" decel="100000" fill="hold" grpId="0" nodeType="withEffect">
                                      <p:stCondLst>
                                        <p:cond delay="285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49" presetClass="entr" presetSubtype="0" decel="100000" fill="hold" nodeType="withEffect">
                                      <p:stCondLst>
                                        <p:cond delay="335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1" accel="5000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0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71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5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6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7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1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1" dur="1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3" dur="3500" fill="hold"/>
                                            <p:tgtEl>
                                              <p:spTgt spid="7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3500" fill="hold"/>
                                            <p:tgtEl>
                                              <p:spTgt spid="74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7" dur="3500" fill="hold"/>
                                            <p:tgtEl>
                                              <p:spTgt spid="7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8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9" dur="3500" fill="hold"/>
                                            <p:tgtEl>
                                              <p:spTgt spid="7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0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1" dur="3500" fill="hold"/>
                                            <p:tgtEl>
                                              <p:spTgt spid="78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10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63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8.33333E-7 4.44444E-6 L 0.14518 4.44444E-6 " pathEditMode="relative" rAng="0" ptsTypes="AA">
                                          <p:cBhvr>
                                            <p:cTn id="106" dur="7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25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9" dur="10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63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91667E-6 7.40741E-7 L -0.13606 7.40741E-7 " pathEditMode="relative" rAng="0" ptsTypes="AA">
                                          <p:cBhvr>
                                            <p:cTn id="111" dur="7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1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2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4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10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8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19" dur="7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0" presetID="35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6.25E-7 -7.40741E-7 L -0.05026 0.12477 " pathEditMode="relative" rAng="0" ptsTypes="AA">
                                          <p:cBhvr>
                                            <p:cTn id="121" dur="7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513" y="62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2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4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7" dur="10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8" presetID="8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29" dur="7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0" presetID="35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125E-6 -1.11111E-6 L 0.12383 -0.03889 " pathEditMode="relative" rAng="0" ptsTypes="AA">
                                          <p:cBhvr>
                                            <p:cTn id="131" dur="7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85" y="-194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4" grpId="0" animBg="1"/>
          <p:bldP spid="74" grpId="1" animBg="1"/>
          <p:bldP spid="75" grpId="0" animBg="1"/>
          <p:bldP spid="75" grpId="1" animBg="1"/>
          <p:bldP spid="76" grpId="0" animBg="1"/>
          <p:bldP spid="76" grpId="1" animBg="1"/>
          <p:bldP spid="77" grpId="0" animBg="1"/>
          <p:bldP spid="77" grpId="1" animBg="1"/>
          <p:bldP spid="78" grpId="0" animBg="1"/>
          <p:bldP spid="78" grpId="1" animBg="1"/>
          <p:bldP spid="20" grpId="0"/>
          <p:bldP spid="21" grpId="0"/>
          <p:bldP spid="29" grpId="0"/>
          <p:bldP spid="30" grpId="0"/>
          <p:bldP spid="31" grpId="0"/>
          <p:bldP spid="39" grpId="0"/>
          <p:bldP spid="40" grpId="0"/>
          <p:bldP spid="41" grpId="0"/>
          <p:bldP spid="49" grpId="0"/>
          <p:bldP spid="50" grpId="0"/>
          <p:bldP spid="85" grpId="0" animBg="1"/>
          <p:bldP spid="85" grpId="1" animBg="1"/>
          <p:bldP spid="86" grpId="0" animBg="1"/>
          <p:bldP spid="86" grpId="1" animBg="1"/>
          <p:bldP spid="87" grpId="0" animBg="1"/>
          <p:bldP spid="87" grpId="1" animBg="1"/>
          <p:bldP spid="87" grpId="2" animBg="1"/>
          <p:bldP spid="88" grpId="0" animBg="1"/>
          <p:bldP spid="88" grpId="1" animBg="1"/>
          <p:bldP spid="88" grpId="2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9" presetClass="entr" presetSubtype="0" decel="100000" fill="hold" grpId="0" nodeType="withEffect">
                                      <p:stCondLst>
                                        <p:cond delay="11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50" presetClass="entr" presetSubtype="0" decel="10000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decel="100000" fill="hold" grpId="0" nodeType="withEffect">
                                      <p:stCondLst>
                                        <p:cond delay="13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49" presetClass="entr" presetSubtype="0" decel="100000" fill="hold" nodeType="withEffect">
                                      <p:stCondLst>
                                        <p:cond delay="18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49" presetClass="entr" presetSubtype="0" decel="100000" fill="hold" grpId="0" nodeType="withEffect">
                                      <p:stCondLst>
                                        <p:cond delay="18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50" presetClass="entr" presetSubtype="0" decel="100000" fill="hold" grpId="0" nodeType="withEffect">
                                      <p:stCondLst>
                                        <p:cond delay="18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decel="10000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49" presetClass="entr" presetSubtype="0" decel="100000" fill="hold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49" presetClass="entr" presetSubtype="0" decel="100000" fill="hold" grpId="0" nodeType="withEffect">
                                      <p:stCondLst>
                                        <p:cond delay="26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50" presetClass="entr" presetSubtype="0" decel="10000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10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4" decel="100000" fill="hold" grpId="0" nodeType="withEffect">
                                      <p:stCondLst>
                                        <p:cond delay="285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49" presetClass="entr" presetSubtype="0" decel="100000" fill="hold" nodeType="withEffect">
                                      <p:stCondLst>
                                        <p:cond delay="335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1" accel="5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5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6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10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1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7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1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1" dur="1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3" dur="3500" fill="hold"/>
                                            <p:tgtEl>
                                              <p:spTgt spid="7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3500" fill="hold"/>
                                            <p:tgtEl>
                                              <p:spTgt spid="74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7" dur="3500" fill="hold"/>
                                            <p:tgtEl>
                                              <p:spTgt spid="7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8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9" dur="3500" fill="hold"/>
                                            <p:tgtEl>
                                              <p:spTgt spid="7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0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1" dur="3500" fill="hold"/>
                                            <p:tgtEl>
                                              <p:spTgt spid="78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4" dur="10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63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8.33333E-7 4.44444E-6 L 0.14518 4.44444E-6 " pathEditMode="relative" rAng="0" ptsTypes="AA">
                                          <p:cBhvr>
                                            <p:cTn id="106" dur="7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25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9" dur="10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63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91667E-6 7.40741E-7 L -0.13606 7.40741E-7 " pathEditMode="relative" rAng="0" ptsTypes="AA">
                                          <p:cBhvr>
                                            <p:cTn id="111" dur="7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1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2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4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1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10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8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19" dur="7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0" presetID="35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6.25E-7 -7.40741E-7 L -0.05026 0.12477 " pathEditMode="relative" rAng="0" ptsTypes="AA">
                                          <p:cBhvr>
                                            <p:cTn id="121" dur="70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513" y="62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2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4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1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7" dur="10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8" presetID="8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29" dur="7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0" presetID="35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125E-6 -1.11111E-6 L 0.12383 -0.03889 " pathEditMode="relative" rAng="0" ptsTypes="AA">
                                          <p:cBhvr>
                                            <p:cTn id="131" dur="70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85" y="-194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4" grpId="0" animBg="1"/>
          <p:bldP spid="74" grpId="1" animBg="1"/>
          <p:bldP spid="75" grpId="0" animBg="1"/>
          <p:bldP spid="75" grpId="1" animBg="1"/>
          <p:bldP spid="76" grpId="0" animBg="1"/>
          <p:bldP spid="76" grpId="1" animBg="1"/>
          <p:bldP spid="77" grpId="0" animBg="1"/>
          <p:bldP spid="77" grpId="1" animBg="1"/>
          <p:bldP spid="78" grpId="0" animBg="1"/>
          <p:bldP spid="78" grpId="1" animBg="1"/>
          <p:bldP spid="20" grpId="0"/>
          <p:bldP spid="21" grpId="0"/>
          <p:bldP spid="29" grpId="0"/>
          <p:bldP spid="30" grpId="0"/>
          <p:bldP spid="31" grpId="0"/>
          <p:bldP spid="39" grpId="0"/>
          <p:bldP spid="40" grpId="0"/>
          <p:bldP spid="41" grpId="0"/>
          <p:bldP spid="49" grpId="0"/>
          <p:bldP spid="50" grpId="0"/>
          <p:bldP spid="85" grpId="0" animBg="1"/>
          <p:bldP spid="85" grpId="1" animBg="1"/>
          <p:bldP spid="86" grpId="0" animBg="1"/>
          <p:bldP spid="86" grpId="1" animBg="1"/>
          <p:bldP spid="87" grpId="0" animBg="1"/>
          <p:bldP spid="87" grpId="1" animBg="1"/>
          <p:bldP spid="87" grpId="2" animBg="1"/>
          <p:bldP spid="88" grpId="0" animBg="1"/>
          <p:bldP spid="88" grpId="1" animBg="1"/>
          <p:bldP spid="88" grpId="2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5208A5A5-97F9-42A1-B6D8-26E28E4C8CF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37" name="COLOR">
            <a:extLst>
              <a:ext uri="{FF2B5EF4-FFF2-40B4-BE49-F238E27FC236}">
                <a16:creationId xmlns:a16="http://schemas.microsoft.com/office/drawing/2014/main" id="{5642BDB8-0A31-44EE-A869-A9C15AE19B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85000"/>
                  <a:lumOff val="15000"/>
                  <a:alpha val="73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HAPE">
            <a:extLst>
              <a:ext uri="{FF2B5EF4-FFF2-40B4-BE49-F238E27FC236}">
                <a16:creationId xmlns:a16="http://schemas.microsoft.com/office/drawing/2014/main" id="{A0DEC5B3-76AC-4EFB-B124-18C058BA0088}"/>
              </a:ext>
            </a:extLst>
          </p:cNvPr>
          <p:cNvSpPr/>
          <p:nvPr/>
        </p:nvSpPr>
        <p:spPr>
          <a:xfrm>
            <a:off x="-3393" y="0"/>
            <a:ext cx="5888722" cy="2006774"/>
          </a:xfrm>
          <a:custGeom>
            <a:avLst/>
            <a:gdLst>
              <a:gd name="connsiteX0" fmla="*/ 0 w 5888722"/>
              <a:gd name="connsiteY0" fmla="*/ 2006775 h 2006774"/>
              <a:gd name="connsiteX1" fmla="*/ 2925053 w 5888722"/>
              <a:gd name="connsiteY1" fmla="*/ 877770 h 2006774"/>
              <a:gd name="connsiteX2" fmla="*/ 5888723 w 5888722"/>
              <a:gd name="connsiteY2" fmla="*/ 0 h 2006774"/>
              <a:gd name="connsiteX3" fmla="*/ 0 w 5888722"/>
              <a:gd name="connsiteY3" fmla="*/ 0 h 2006774"/>
              <a:gd name="connsiteX4" fmla="*/ 0 w 5888722"/>
              <a:gd name="connsiteY4" fmla="*/ 2006775 h 2006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8722" h="2006774">
                <a:moveTo>
                  <a:pt x="0" y="2006775"/>
                </a:moveTo>
                <a:cubicBezTo>
                  <a:pt x="1293407" y="1981125"/>
                  <a:pt x="1956381" y="656640"/>
                  <a:pt x="2925053" y="877770"/>
                </a:cubicBezTo>
                <a:cubicBezTo>
                  <a:pt x="3933017" y="1107810"/>
                  <a:pt x="5406413" y="1188540"/>
                  <a:pt x="5888723" y="0"/>
                </a:cubicBezTo>
                <a:lnTo>
                  <a:pt x="0" y="0"/>
                </a:lnTo>
                <a:lnTo>
                  <a:pt x="0" y="2006775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SHAPE">
            <a:extLst>
              <a:ext uri="{FF2B5EF4-FFF2-40B4-BE49-F238E27FC236}">
                <a16:creationId xmlns:a16="http://schemas.microsoft.com/office/drawing/2014/main" id="{DE2DF092-DACD-4AD6-B02A-6E8512B37E2C}"/>
              </a:ext>
            </a:extLst>
          </p:cNvPr>
          <p:cNvSpPr/>
          <p:nvPr/>
        </p:nvSpPr>
        <p:spPr>
          <a:xfrm>
            <a:off x="-25331" y="-13247"/>
            <a:ext cx="3364965" cy="1681424"/>
          </a:xfrm>
          <a:custGeom>
            <a:avLst/>
            <a:gdLst>
              <a:gd name="connsiteX0" fmla="*/ 0 w 3364965"/>
              <a:gd name="connsiteY0" fmla="*/ 1681290 h 1681424"/>
              <a:gd name="connsiteX1" fmla="*/ 1582496 w 3364965"/>
              <a:gd name="connsiteY1" fmla="*/ 303210 h 1681424"/>
              <a:gd name="connsiteX2" fmla="*/ 3364965 w 3364965"/>
              <a:gd name="connsiteY2" fmla="*/ 0 h 1681424"/>
              <a:gd name="connsiteX3" fmla="*/ 0 w 3364965"/>
              <a:gd name="connsiteY3" fmla="*/ 0 h 1681424"/>
              <a:gd name="connsiteX4" fmla="*/ 0 w 3364965"/>
              <a:gd name="connsiteY4" fmla="*/ 1681425 h 1681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4965" h="1681424">
                <a:moveTo>
                  <a:pt x="0" y="1681290"/>
                </a:moveTo>
                <a:cubicBezTo>
                  <a:pt x="560355" y="1103220"/>
                  <a:pt x="883741" y="358965"/>
                  <a:pt x="1582496" y="303210"/>
                </a:cubicBezTo>
                <a:cubicBezTo>
                  <a:pt x="2178093" y="255690"/>
                  <a:pt x="2869963" y="240435"/>
                  <a:pt x="3364965" y="0"/>
                </a:cubicBezTo>
                <a:lnTo>
                  <a:pt x="0" y="0"/>
                </a:lnTo>
                <a:lnTo>
                  <a:pt x="0" y="16814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SHAPE">
            <a:extLst>
              <a:ext uri="{FF2B5EF4-FFF2-40B4-BE49-F238E27FC236}">
                <a16:creationId xmlns:a16="http://schemas.microsoft.com/office/drawing/2014/main" id="{00488056-951D-4F95-B5CC-374C7A064C40}"/>
              </a:ext>
            </a:extLst>
          </p:cNvPr>
          <p:cNvSpPr/>
          <p:nvPr/>
        </p:nvSpPr>
        <p:spPr>
          <a:xfrm>
            <a:off x="6912830" y="2747789"/>
            <a:ext cx="5281783" cy="4106160"/>
          </a:xfrm>
          <a:custGeom>
            <a:avLst/>
            <a:gdLst>
              <a:gd name="connsiteX0" fmla="*/ 5281784 w 5281783"/>
              <a:gd name="connsiteY0" fmla="*/ 0 h 4106160"/>
              <a:gd name="connsiteX1" fmla="*/ 2754246 w 5281783"/>
              <a:gd name="connsiteY1" fmla="*/ 2599155 h 4106160"/>
              <a:gd name="connsiteX2" fmla="*/ 0 w 5281783"/>
              <a:gd name="connsiteY2" fmla="*/ 4106160 h 4106160"/>
              <a:gd name="connsiteX3" fmla="*/ 5281650 w 5281783"/>
              <a:gd name="connsiteY3" fmla="*/ 4106160 h 4106160"/>
              <a:gd name="connsiteX4" fmla="*/ 5281650 w 5281783"/>
              <a:gd name="connsiteY4" fmla="*/ 0 h 410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1783" h="4106160">
                <a:moveTo>
                  <a:pt x="5281784" y="0"/>
                </a:moveTo>
                <a:cubicBezTo>
                  <a:pt x="4023484" y="724815"/>
                  <a:pt x="3890754" y="2380995"/>
                  <a:pt x="2754246" y="2599155"/>
                </a:cubicBezTo>
                <a:cubicBezTo>
                  <a:pt x="1631916" y="2814615"/>
                  <a:pt x="211720" y="2965140"/>
                  <a:pt x="0" y="4106160"/>
                </a:cubicBezTo>
                <a:lnTo>
                  <a:pt x="5281650" y="4106160"/>
                </a:lnTo>
                <a:lnTo>
                  <a:pt x="5281650" y="0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SHAPE">
            <a:extLst>
              <a:ext uri="{FF2B5EF4-FFF2-40B4-BE49-F238E27FC236}">
                <a16:creationId xmlns:a16="http://schemas.microsoft.com/office/drawing/2014/main" id="{044B0B97-F779-40BA-A6DA-50FE770BF26A}"/>
              </a:ext>
            </a:extLst>
          </p:cNvPr>
          <p:cNvSpPr/>
          <p:nvPr/>
        </p:nvSpPr>
        <p:spPr>
          <a:xfrm>
            <a:off x="7609227" y="5472089"/>
            <a:ext cx="4609492" cy="1373084"/>
          </a:xfrm>
          <a:custGeom>
            <a:avLst/>
            <a:gdLst>
              <a:gd name="connsiteX0" fmla="*/ 0 w 4609492"/>
              <a:gd name="connsiteY0" fmla="*/ 1373085 h 1373084"/>
              <a:gd name="connsiteX1" fmla="*/ 576558 w 4609492"/>
              <a:gd name="connsiteY1" fmla="*/ 805950 h 1373084"/>
              <a:gd name="connsiteX2" fmla="*/ 637860 w 4609492"/>
              <a:gd name="connsiteY2" fmla="*/ 769635 h 1373084"/>
              <a:gd name="connsiteX3" fmla="*/ 4609493 w 4609492"/>
              <a:gd name="connsiteY3" fmla="*/ 0 h 1373084"/>
              <a:gd name="connsiteX4" fmla="*/ 4609493 w 4609492"/>
              <a:gd name="connsiteY4" fmla="*/ 1373085 h 1373084"/>
              <a:gd name="connsiteX5" fmla="*/ 0 w 4609492"/>
              <a:gd name="connsiteY5" fmla="*/ 1373085 h 1373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09492" h="1373084">
                <a:moveTo>
                  <a:pt x="0" y="1373085"/>
                </a:moveTo>
                <a:cubicBezTo>
                  <a:pt x="124898" y="1159650"/>
                  <a:pt x="313394" y="964440"/>
                  <a:pt x="576558" y="805950"/>
                </a:cubicBezTo>
                <a:cubicBezTo>
                  <a:pt x="596677" y="793800"/>
                  <a:pt x="617201" y="781650"/>
                  <a:pt x="637860" y="769635"/>
                </a:cubicBezTo>
                <a:cubicBezTo>
                  <a:pt x="2428565" y="-273915"/>
                  <a:pt x="3612737" y="841455"/>
                  <a:pt x="4609493" y="0"/>
                </a:cubicBezTo>
                <a:lnTo>
                  <a:pt x="4609493" y="1373085"/>
                </a:lnTo>
                <a:lnTo>
                  <a:pt x="0" y="137308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SHAPE">
            <a:extLst>
              <a:ext uri="{FF2B5EF4-FFF2-40B4-BE49-F238E27FC236}">
                <a16:creationId xmlns:a16="http://schemas.microsoft.com/office/drawing/2014/main" id="{4022AE51-D2E4-4C24-982B-5AA44527659E}"/>
              </a:ext>
            </a:extLst>
          </p:cNvPr>
          <p:cNvSpPr/>
          <p:nvPr/>
        </p:nvSpPr>
        <p:spPr>
          <a:xfrm>
            <a:off x="9076745" y="6016950"/>
            <a:ext cx="3131101" cy="836864"/>
          </a:xfrm>
          <a:custGeom>
            <a:avLst/>
            <a:gdLst>
              <a:gd name="connsiteX0" fmla="*/ 3131102 w 3131101"/>
              <a:gd name="connsiteY0" fmla="*/ 135 h 836864"/>
              <a:gd name="connsiteX1" fmla="*/ 2083980 w 3131101"/>
              <a:gd name="connsiteY1" fmla="*/ 564975 h 836864"/>
              <a:gd name="connsiteX2" fmla="*/ 0 w 3131101"/>
              <a:gd name="connsiteY2" fmla="*/ 836865 h 836864"/>
              <a:gd name="connsiteX3" fmla="*/ 3131102 w 3131101"/>
              <a:gd name="connsiteY3" fmla="*/ 836865 h 836864"/>
              <a:gd name="connsiteX4" fmla="*/ 3131102 w 3131101"/>
              <a:gd name="connsiteY4" fmla="*/ 0 h 83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1101" h="836864">
                <a:moveTo>
                  <a:pt x="3131102" y="135"/>
                </a:moveTo>
                <a:cubicBezTo>
                  <a:pt x="2816762" y="317655"/>
                  <a:pt x="2506069" y="572265"/>
                  <a:pt x="2083980" y="564975"/>
                </a:cubicBezTo>
                <a:cubicBezTo>
                  <a:pt x="1369832" y="552825"/>
                  <a:pt x="523088" y="481275"/>
                  <a:pt x="0" y="836865"/>
                </a:cubicBezTo>
                <a:lnTo>
                  <a:pt x="3131102" y="836865"/>
                </a:lnTo>
                <a:lnTo>
                  <a:pt x="3131102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TEXT">
            <a:extLst>
              <a:ext uri="{FF2B5EF4-FFF2-40B4-BE49-F238E27FC236}">
                <a16:creationId xmlns:a16="http://schemas.microsoft.com/office/drawing/2014/main" id="{E7610721-5C9F-479E-A82F-0734E3CE28EA}"/>
              </a:ext>
            </a:extLst>
          </p:cNvPr>
          <p:cNvSpPr txBox="1"/>
          <p:nvPr/>
        </p:nvSpPr>
        <p:spPr>
          <a:xfrm>
            <a:off x="7183038" y="1525763"/>
            <a:ext cx="44133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e bold font" pitchFamily="2" charset="0"/>
              </a:rPr>
              <a:t>One column</a:t>
            </a:r>
            <a:endParaRPr lang="id-ID" sz="54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e bold font" pitchFamily="2" charset="0"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0BD55481-79EE-432C-B153-620126A17BFA}"/>
              </a:ext>
            </a:extLst>
          </p:cNvPr>
          <p:cNvSpPr txBox="1"/>
          <p:nvPr/>
        </p:nvSpPr>
        <p:spPr>
          <a:xfrm>
            <a:off x="7088461" y="2159302"/>
            <a:ext cx="45079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e bold font" pitchFamily="2" charset="0"/>
              </a:rPr>
              <a:t>With picture</a:t>
            </a:r>
            <a:endParaRPr lang="id-ID" sz="54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e bold font" pitchFamily="2" charset="0"/>
            </a:endParaRPr>
          </a:p>
        </p:txBody>
      </p:sp>
      <p:sp>
        <p:nvSpPr>
          <p:cNvPr id="14" name="TEXT">
            <a:extLst>
              <a:ext uri="{FF2B5EF4-FFF2-40B4-BE49-F238E27FC236}">
                <a16:creationId xmlns:a16="http://schemas.microsoft.com/office/drawing/2014/main" id="{A809BEA5-3FF2-4C40-8366-9CFD6D8AAD88}"/>
              </a:ext>
            </a:extLst>
          </p:cNvPr>
          <p:cNvSpPr txBox="1"/>
          <p:nvPr/>
        </p:nvSpPr>
        <p:spPr>
          <a:xfrm>
            <a:off x="6643097" y="3227332"/>
            <a:ext cx="49257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Lorem ipsum Sed </a:t>
            </a:r>
            <a:r>
              <a:rPr lang="en-US" sz="2800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ut</a:t>
            </a:r>
            <a:r>
              <a:rPr lang="en-US" sz="2800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800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perspiciatis</a:t>
            </a:r>
            <a:r>
              <a:rPr lang="en-US" sz="2800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800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unde</a:t>
            </a:r>
            <a:r>
              <a:rPr lang="en-US" sz="2800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800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omnis</a:t>
            </a:r>
            <a:r>
              <a:rPr lang="en-US" sz="2800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800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iste</a:t>
            </a:r>
            <a:r>
              <a:rPr lang="en-US" sz="2800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800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natus</a:t>
            </a:r>
            <a:r>
              <a:rPr lang="en-US" sz="2800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error sit </a:t>
            </a:r>
            <a:r>
              <a:rPr lang="en-US" sz="2800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voluptatem</a:t>
            </a:r>
            <a:endParaRPr lang="en-US" sz="2800" spc="10" dirty="0">
              <a:solidFill>
                <a:schemeClr val="bg1">
                  <a:lumMod val="85000"/>
                </a:schemeClr>
              </a:solidFill>
              <a:latin typeface="Caviar Dreams" panose="020B0402020204020504" pitchFamily="34" charset="0"/>
              <a:ea typeface="MoreLetters" pitchFamily="2" charset="0"/>
            </a:endParaRPr>
          </a:p>
        </p:txBody>
      </p:sp>
      <p:pic>
        <p:nvPicPr>
          <p:cNvPr id="46" name="Picture Placeholder 45">
            <a:extLst>
              <a:ext uri="{FF2B5EF4-FFF2-40B4-BE49-F238E27FC236}">
                <a16:creationId xmlns:a16="http://schemas.microsoft.com/office/drawing/2014/main" id="{F36F976C-D9CC-4AF6-8316-04197984575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3" r="16693"/>
          <a:stretch>
            <a:fillRect/>
          </a:stretch>
        </p:blipFill>
        <p:spPr/>
      </p:pic>
      <p:sp>
        <p:nvSpPr>
          <p:cNvPr id="47" name="EFFECT">
            <a:extLst>
              <a:ext uri="{FF2B5EF4-FFF2-40B4-BE49-F238E27FC236}">
                <a16:creationId xmlns:a16="http://schemas.microsoft.com/office/drawing/2014/main" id="{4D646C0B-50DB-402B-BAAC-78C0CDFCC44D}"/>
              </a:ext>
            </a:extLst>
          </p:cNvPr>
          <p:cNvSpPr/>
          <p:nvPr/>
        </p:nvSpPr>
        <p:spPr>
          <a:xfrm>
            <a:off x="6407998" y="511021"/>
            <a:ext cx="1513020" cy="325769"/>
          </a:xfrm>
          <a:custGeom>
            <a:avLst/>
            <a:gdLst>
              <a:gd name="connsiteX0" fmla="*/ 1513020 w 1513020"/>
              <a:gd name="connsiteY0" fmla="*/ 44407 h 325769"/>
              <a:gd name="connsiteX1" fmla="*/ 1468539 w 1513020"/>
              <a:gd name="connsiteY1" fmla="*/ 0 h 325769"/>
              <a:gd name="connsiteX2" fmla="*/ 1424057 w 1513020"/>
              <a:gd name="connsiteY2" fmla="*/ 44407 h 325769"/>
              <a:gd name="connsiteX3" fmla="*/ 1468539 w 1513020"/>
              <a:gd name="connsiteY3" fmla="*/ 88815 h 325769"/>
              <a:gd name="connsiteX4" fmla="*/ 1513020 w 1513020"/>
              <a:gd name="connsiteY4" fmla="*/ 44407 h 325769"/>
              <a:gd name="connsiteX5" fmla="*/ 88963 w 1513020"/>
              <a:gd name="connsiteY5" fmla="*/ 281362 h 325769"/>
              <a:gd name="connsiteX6" fmla="*/ 44482 w 1513020"/>
              <a:gd name="connsiteY6" fmla="*/ 236955 h 325769"/>
              <a:gd name="connsiteX7" fmla="*/ 0 w 1513020"/>
              <a:gd name="connsiteY7" fmla="*/ 281362 h 325769"/>
              <a:gd name="connsiteX8" fmla="*/ 44482 w 1513020"/>
              <a:gd name="connsiteY8" fmla="*/ 325770 h 325769"/>
              <a:gd name="connsiteX9" fmla="*/ 88963 w 1513020"/>
              <a:gd name="connsiteY9" fmla="*/ 281362 h 325769"/>
              <a:gd name="connsiteX10" fmla="*/ 88963 w 1513020"/>
              <a:gd name="connsiteY10" fmla="*/ 44407 h 325769"/>
              <a:gd name="connsiteX11" fmla="*/ 44482 w 1513020"/>
              <a:gd name="connsiteY11" fmla="*/ 0 h 325769"/>
              <a:gd name="connsiteX12" fmla="*/ 0 w 1513020"/>
              <a:gd name="connsiteY12" fmla="*/ 44407 h 325769"/>
              <a:gd name="connsiteX13" fmla="*/ 44482 w 1513020"/>
              <a:gd name="connsiteY13" fmla="*/ 88815 h 325769"/>
              <a:gd name="connsiteX14" fmla="*/ 88963 w 1513020"/>
              <a:gd name="connsiteY14" fmla="*/ 44407 h 325769"/>
              <a:gd name="connsiteX15" fmla="*/ 326314 w 1513020"/>
              <a:gd name="connsiteY15" fmla="*/ 281362 h 325769"/>
              <a:gd name="connsiteX16" fmla="*/ 281833 w 1513020"/>
              <a:gd name="connsiteY16" fmla="*/ 236955 h 325769"/>
              <a:gd name="connsiteX17" fmla="*/ 237351 w 1513020"/>
              <a:gd name="connsiteY17" fmla="*/ 281362 h 325769"/>
              <a:gd name="connsiteX18" fmla="*/ 281833 w 1513020"/>
              <a:gd name="connsiteY18" fmla="*/ 325770 h 325769"/>
              <a:gd name="connsiteX19" fmla="*/ 326314 w 1513020"/>
              <a:gd name="connsiteY19" fmla="*/ 281362 h 325769"/>
              <a:gd name="connsiteX20" fmla="*/ 326314 w 1513020"/>
              <a:gd name="connsiteY20" fmla="*/ 44407 h 325769"/>
              <a:gd name="connsiteX21" fmla="*/ 281833 w 1513020"/>
              <a:gd name="connsiteY21" fmla="*/ 0 h 325769"/>
              <a:gd name="connsiteX22" fmla="*/ 237351 w 1513020"/>
              <a:gd name="connsiteY22" fmla="*/ 44407 h 325769"/>
              <a:gd name="connsiteX23" fmla="*/ 281833 w 1513020"/>
              <a:gd name="connsiteY23" fmla="*/ 88815 h 325769"/>
              <a:gd name="connsiteX24" fmla="*/ 326314 w 1513020"/>
              <a:gd name="connsiteY24" fmla="*/ 44407 h 325769"/>
              <a:gd name="connsiteX25" fmla="*/ 563666 w 1513020"/>
              <a:gd name="connsiteY25" fmla="*/ 281362 h 325769"/>
              <a:gd name="connsiteX26" fmla="*/ 519184 w 1513020"/>
              <a:gd name="connsiteY26" fmla="*/ 236955 h 325769"/>
              <a:gd name="connsiteX27" fmla="*/ 474702 w 1513020"/>
              <a:gd name="connsiteY27" fmla="*/ 281362 h 325769"/>
              <a:gd name="connsiteX28" fmla="*/ 519184 w 1513020"/>
              <a:gd name="connsiteY28" fmla="*/ 325770 h 325769"/>
              <a:gd name="connsiteX29" fmla="*/ 563666 w 1513020"/>
              <a:gd name="connsiteY29" fmla="*/ 281362 h 325769"/>
              <a:gd name="connsiteX30" fmla="*/ 563666 w 1513020"/>
              <a:gd name="connsiteY30" fmla="*/ 44407 h 325769"/>
              <a:gd name="connsiteX31" fmla="*/ 519184 w 1513020"/>
              <a:gd name="connsiteY31" fmla="*/ 0 h 325769"/>
              <a:gd name="connsiteX32" fmla="*/ 474702 w 1513020"/>
              <a:gd name="connsiteY32" fmla="*/ 44407 h 325769"/>
              <a:gd name="connsiteX33" fmla="*/ 519184 w 1513020"/>
              <a:gd name="connsiteY33" fmla="*/ 88815 h 325769"/>
              <a:gd name="connsiteX34" fmla="*/ 563666 w 1513020"/>
              <a:gd name="connsiteY34" fmla="*/ 44407 h 325769"/>
              <a:gd name="connsiteX35" fmla="*/ 801017 w 1513020"/>
              <a:gd name="connsiteY35" fmla="*/ 281362 h 325769"/>
              <a:gd name="connsiteX36" fmla="*/ 756535 w 1513020"/>
              <a:gd name="connsiteY36" fmla="*/ 236955 h 325769"/>
              <a:gd name="connsiteX37" fmla="*/ 712053 w 1513020"/>
              <a:gd name="connsiteY37" fmla="*/ 281362 h 325769"/>
              <a:gd name="connsiteX38" fmla="*/ 756535 w 1513020"/>
              <a:gd name="connsiteY38" fmla="*/ 325770 h 325769"/>
              <a:gd name="connsiteX39" fmla="*/ 801017 w 1513020"/>
              <a:gd name="connsiteY39" fmla="*/ 281362 h 325769"/>
              <a:gd name="connsiteX40" fmla="*/ 801017 w 1513020"/>
              <a:gd name="connsiteY40" fmla="*/ 44407 h 325769"/>
              <a:gd name="connsiteX41" fmla="*/ 756535 w 1513020"/>
              <a:gd name="connsiteY41" fmla="*/ 0 h 325769"/>
              <a:gd name="connsiteX42" fmla="*/ 712053 w 1513020"/>
              <a:gd name="connsiteY42" fmla="*/ 44407 h 325769"/>
              <a:gd name="connsiteX43" fmla="*/ 756535 w 1513020"/>
              <a:gd name="connsiteY43" fmla="*/ 88815 h 325769"/>
              <a:gd name="connsiteX44" fmla="*/ 801017 w 1513020"/>
              <a:gd name="connsiteY44" fmla="*/ 44407 h 325769"/>
              <a:gd name="connsiteX45" fmla="*/ 1038368 w 1513020"/>
              <a:gd name="connsiteY45" fmla="*/ 281362 h 325769"/>
              <a:gd name="connsiteX46" fmla="*/ 993886 w 1513020"/>
              <a:gd name="connsiteY46" fmla="*/ 236955 h 325769"/>
              <a:gd name="connsiteX47" fmla="*/ 949405 w 1513020"/>
              <a:gd name="connsiteY47" fmla="*/ 281362 h 325769"/>
              <a:gd name="connsiteX48" fmla="*/ 993886 w 1513020"/>
              <a:gd name="connsiteY48" fmla="*/ 325770 h 325769"/>
              <a:gd name="connsiteX49" fmla="*/ 1038368 w 1513020"/>
              <a:gd name="connsiteY49" fmla="*/ 281362 h 325769"/>
              <a:gd name="connsiteX50" fmla="*/ 1038368 w 1513020"/>
              <a:gd name="connsiteY50" fmla="*/ 44407 h 325769"/>
              <a:gd name="connsiteX51" fmla="*/ 993886 w 1513020"/>
              <a:gd name="connsiteY51" fmla="*/ 0 h 325769"/>
              <a:gd name="connsiteX52" fmla="*/ 949405 w 1513020"/>
              <a:gd name="connsiteY52" fmla="*/ 44407 h 325769"/>
              <a:gd name="connsiteX53" fmla="*/ 993886 w 1513020"/>
              <a:gd name="connsiteY53" fmla="*/ 88815 h 325769"/>
              <a:gd name="connsiteX54" fmla="*/ 1038368 w 1513020"/>
              <a:gd name="connsiteY54" fmla="*/ 44407 h 325769"/>
              <a:gd name="connsiteX55" fmla="*/ 1275719 w 1513020"/>
              <a:gd name="connsiteY55" fmla="*/ 281362 h 325769"/>
              <a:gd name="connsiteX56" fmla="*/ 1231237 w 1513020"/>
              <a:gd name="connsiteY56" fmla="*/ 236955 h 325769"/>
              <a:gd name="connsiteX57" fmla="*/ 1186756 w 1513020"/>
              <a:gd name="connsiteY57" fmla="*/ 281362 h 325769"/>
              <a:gd name="connsiteX58" fmla="*/ 1231237 w 1513020"/>
              <a:gd name="connsiteY58" fmla="*/ 325770 h 325769"/>
              <a:gd name="connsiteX59" fmla="*/ 1275719 w 1513020"/>
              <a:gd name="connsiteY59" fmla="*/ 281362 h 325769"/>
              <a:gd name="connsiteX60" fmla="*/ 1275719 w 1513020"/>
              <a:gd name="connsiteY60" fmla="*/ 44407 h 325769"/>
              <a:gd name="connsiteX61" fmla="*/ 1231237 w 1513020"/>
              <a:gd name="connsiteY61" fmla="*/ 0 h 325769"/>
              <a:gd name="connsiteX62" fmla="*/ 1186756 w 1513020"/>
              <a:gd name="connsiteY62" fmla="*/ 44407 h 325769"/>
              <a:gd name="connsiteX63" fmla="*/ 1231237 w 1513020"/>
              <a:gd name="connsiteY63" fmla="*/ 88815 h 325769"/>
              <a:gd name="connsiteX64" fmla="*/ 1275719 w 1513020"/>
              <a:gd name="connsiteY64" fmla="*/ 44407 h 325769"/>
              <a:gd name="connsiteX65" fmla="*/ 1424057 w 1513020"/>
              <a:gd name="connsiteY65" fmla="*/ 281362 h 325769"/>
              <a:gd name="connsiteX66" fmla="*/ 1468539 w 1513020"/>
              <a:gd name="connsiteY66" fmla="*/ 325770 h 325769"/>
              <a:gd name="connsiteX67" fmla="*/ 1513020 w 1513020"/>
              <a:gd name="connsiteY67" fmla="*/ 281362 h 325769"/>
              <a:gd name="connsiteX68" fmla="*/ 1468539 w 1513020"/>
              <a:gd name="connsiteY68" fmla="*/ 236955 h 325769"/>
              <a:gd name="connsiteX69" fmla="*/ 1424057 w 1513020"/>
              <a:gd name="connsiteY69" fmla="*/ 281362 h 325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513020" h="325769">
                <a:moveTo>
                  <a:pt x="1513020" y="44407"/>
                </a:moveTo>
                <a:cubicBezTo>
                  <a:pt x="1513020" y="19924"/>
                  <a:pt x="1493063" y="0"/>
                  <a:pt x="1468539" y="0"/>
                </a:cubicBezTo>
                <a:cubicBezTo>
                  <a:pt x="1444014" y="0"/>
                  <a:pt x="1424057" y="19924"/>
                  <a:pt x="1424057" y="44407"/>
                </a:cubicBezTo>
                <a:cubicBezTo>
                  <a:pt x="1424057" y="68891"/>
                  <a:pt x="1444014" y="88815"/>
                  <a:pt x="1468539" y="88815"/>
                </a:cubicBezTo>
                <a:cubicBezTo>
                  <a:pt x="1493063" y="88815"/>
                  <a:pt x="1513020" y="68891"/>
                  <a:pt x="1513020" y="44407"/>
                </a:cubicBezTo>
                <a:close/>
                <a:moveTo>
                  <a:pt x="88963" y="281362"/>
                </a:moveTo>
                <a:cubicBezTo>
                  <a:pt x="88963" y="256879"/>
                  <a:pt x="69006" y="236955"/>
                  <a:pt x="44482" y="236955"/>
                </a:cubicBezTo>
                <a:cubicBezTo>
                  <a:pt x="19957" y="236955"/>
                  <a:pt x="0" y="256879"/>
                  <a:pt x="0" y="281362"/>
                </a:cubicBezTo>
                <a:cubicBezTo>
                  <a:pt x="0" y="305846"/>
                  <a:pt x="19957" y="325770"/>
                  <a:pt x="44482" y="325770"/>
                </a:cubicBezTo>
                <a:cubicBezTo>
                  <a:pt x="69006" y="325770"/>
                  <a:pt x="88963" y="305846"/>
                  <a:pt x="88963" y="281362"/>
                </a:cubicBezTo>
                <a:close/>
                <a:moveTo>
                  <a:pt x="88963" y="44407"/>
                </a:moveTo>
                <a:cubicBezTo>
                  <a:pt x="88963" y="19924"/>
                  <a:pt x="69006" y="0"/>
                  <a:pt x="44482" y="0"/>
                </a:cubicBezTo>
                <a:cubicBezTo>
                  <a:pt x="19957" y="0"/>
                  <a:pt x="0" y="19924"/>
                  <a:pt x="0" y="44407"/>
                </a:cubicBezTo>
                <a:cubicBezTo>
                  <a:pt x="0" y="68891"/>
                  <a:pt x="19957" y="88815"/>
                  <a:pt x="44482" y="88815"/>
                </a:cubicBezTo>
                <a:cubicBezTo>
                  <a:pt x="69006" y="88815"/>
                  <a:pt x="88963" y="68891"/>
                  <a:pt x="88963" y="44407"/>
                </a:cubicBezTo>
                <a:close/>
                <a:moveTo>
                  <a:pt x="326314" y="281362"/>
                </a:moveTo>
                <a:cubicBezTo>
                  <a:pt x="326314" y="256879"/>
                  <a:pt x="306357" y="236955"/>
                  <a:pt x="281833" y="236955"/>
                </a:cubicBezTo>
                <a:cubicBezTo>
                  <a:pt x="257308" y="236955"/>
                  <a:pt x="237351" y="256879"/>
                  <a:pt x="237351" y="281362"/>
                </a:cubicBezTo>
                <a:cubicBezTo>
                  <a:pt x="237351" y="305846"/>
                  <a:pt x="257308" y="325770"/>
                  <a:pt x="281833" y="325770"/>
                </a:cubicBezTo>
                <a:cubicBezTo>
                  <a:pt x="306357" y="325770"/>
                  <a:pt x="326314" y="305846"/>
                  <a:pt x="326314" y="281362"/>
                </a:cubicBezTo>
                <a:close/>
                <a:moveTo>
                  <a:pt x="326314" y="44407"/>
                </a:moveTo>
                <a:cubicBezTo>
                  <a:pt x="326314" y="19924"/>
                  <a:pt x="306357" y="0"/>
                  <a:pt x="281833" y="0"/>
                </a:cubicBezTo>
                <a:cubicBezTo>
                  <a:pt x="257308" y="0"/>
                  <a:pt x="237351" y="19924"/>
                  <a:pt x="237351" y="44407"/>
                </a:cubicBezTo>
                <a:cubicBezTo>
                  <a:pt x="237351" y="68891"/>
                  <a:pt x="257308" y="88815"/>
                  <a:pt x="281833" y="88815"/>
                </a:cubicBezTo>
                <a:cubicBezTo>
                  <a:pt x="306357" y="88815"/>
                  <a:pt x="326314" y="68891"/>
                  <a:pt x="326314" y="44407"/>
                </a:cubicBezTo>
                <a:close/>
                <a:moveTo>
                  <a:pt x="563666" y="281362"/>
                </a:moveTo>
                <a:cubicBezTo>
                  <a:pt x="563666" y="256879"/>
                  <a:pt x="543708" y="236955"/>
                  <a:pt x="519184" y="236955"/>
                </a:cubicBezTo>
                <a:cubicBezTo>
                  <a:pt x="494659" y="236955"/>
                  <a:pt x="474702" y="256879"/>
                  <a:pt x="474702" y="281362"/>
                </a:cubicBezTo>
                <a:cubicBezTo>
                  <a:pt x="474702" y="305846"/>
                  <a:pt x="494659" y="325770"/>
                  <a:pt x="519184" y="325770"/>
                </a:cubicBezTo>
                <a:cubicBezTo>
                  <a:pt x="543708" y="325770"/>
                  <a:pt x="563666" y="305846"/>
                  <a:pt x="563666" y="281362"/>
                </a:cubicBezTo>
                <a:close/>
                <a:moveTo>
                  <a:pt x="563666" y="44407"/>
                </a:moveTo>
                <a:cubicBezTo>
                  <a:pt x="563666" y="19924"/>
                  <a:pt x="543708" y="0"/>
                  <a:pt x="519184" y="0"/>
                </a:cubicBezTo>
                <a:cubicBezTo>
                  <a:pt x="494659" y="0"/>
                  <a:pt x="474702" y="19924"/>
                  <a:pt x="474702" y="44407"/>
                </a:cubicBezTo>
                <a:cubicBezTo>
                  <a:pt x="474702" y="68891"/>
                  <a:pt x="494659" y="88815"/>
                  <a:pt x="519184" y="88815"/>
                </a:cubicBezTo>
                <a:cubicBezTo>
                  <a:pt x="543708" y="88815"/>
                  <a:pt x="563666" y="68891"/>
                  <a:pt x="563666" y="44407"/>
                </a:cubicBezTo>
                <a:close/>
                <a:moveTo>
                  <a:pt x="801017" y="281362"/>
                </a:moveTo>
                <a:cubicBezTo>
                  <a:pt x="801017" y="256879"/>
                  <a:pt x="781059" y="236955"/>
                  <a:pt x="756535" y="236955"/>
                </a:cubicBezTo>
                <a:cubicBezTo>
                  <a:pt x="732011" y="236955"/>
                  <a:pt x="712053" y="256879"/>
                  <a:pt x="712053" y="281362"/>
                </a:cubicBezTo>
                <a:cubicBezTo>
                  <a:pt x="712053" y="305846"/>
                  <a:pt x="732011" y="325770"/>
                  <a:pt x="756535" y="325770"/>
                </a:cubicBezTo>
                <a:cubicBezTo>
                  <a:pt x="781059" y="325770"/>
                  <a:pt x="801017" y="305846"/>
                  <a:pt x="801017" y="281362"/>
                </a:cubicBezTo>
                <a:close/>
                <a:moveTo>
                  <a:pt x="801017" y="44407"/>
                </a:moveTo>
                <a:cubicBezTo>
                  <a:pt x="801017" y="19924"/>
                  <a:pt x="781059" y="0"/>
                  <a:pt x="756535" y="0"/>
                </a:cubicBezTo>
                <a:cubicBezTo>
                  <a:pt x="732011" y="0"/>
                  <a:pt x="712053" y="19924"/>
                  <a:pt x="712053" y="44407"/>
                </a:cubicBezTo>
                <a:cubicBezTo>
                  <a:pt x="712053" y="68891"/>
                  <a:pt x="732011" y="88815"/>
                  <a:pt x="756535" y="88815"/>
                </a:cubicBezTo>
                <a:cubicBezTo>
                  <a:pt x="781059" y="88815"/>
                  <a:pt x="801017" y="68891"/>
                  <a:pt x="801017" y="44407"/>
                </a:cubicBezTo>
                <a:close/>
                <a:moveTo>
                  <a:pt x="1038368" y="281362"/>
                </a:moveTo>
                <a:cubicBezTo>
                  <a:pt x="1038368" y="256879"/>
                  <a:pt x="1018411" y="236955"/>
                  <a:pt x="993886" y="236955"/>
                </a:cubicBezTo>
                <a:cubicBezTo>
                  <a:pt x="969362" y="236955"/>
                  <a:pt x="949405" y="256879"/>
                  <a:pt x="949405" y="281362"/>
                </a:cubicBezTo>
                <a:cubicBezTo>
                  <a:pt x="949405" y="305846"/>
                  <a:pt x="969362" y="325770"/>
                  <a:pt x="993886" y="325770"/>
                </a:cubicBezTo>
                <a:cubicBezTo>
                  <a:pt x="1018411" y="325770"/>
                  <a:pt x="1038368" y="305846"/>
                  <a:pt x="1038368" y="281362"/>
                </a:cubicBezTo>
                <a:close/>
                <a:moveTo>
                  <a:pt x="1038368" y="44407"/>
                </a:moveTo>
                <a:cubicBezTo>
                  <a:pt x="1038368" y="19924"/>
                  <a:pt x="1018411" y="0"/>
                  <a:pt x="993886" y="0"/>
                </a:cubicBezTo>
                <a:cubicBezTo>
                  <a:pt x="969362" y="0"/>
                  <a:pt x="949405" y="19924"/>
                  <a:pt x="949405" y="44407"/>
                </a:cubicBezTo>
                <a:cubicBezTo>
                  <a:pt x="949405" y="68891"/>
                  <a:pt x="969362" y="88815"/>
                  <a:pt x="993886" y="88815"/>
                </a:cubicBezTo>
                <a:cubicBezTo>
                  <a:pt x="1018411" y="88815"/>
                  <a:pt x="1038368" y="68891"/>
                  <a:pt x="1038368" y="44407"/>
                </a:cubicBezTo>
                <a:close/>
                <a:moveTo>
                  <a:pt x="1275719" y="281362"/>
                </a:moveTo>
                <a:cubicBezTo>
                  <a:pt x="1275719" y="256879"/>
                  <a:pt x="1255762" y="236955"/>
                  <a:pt x="1231237" y="236955"/>
                </a:cubicBezTo>
                <a:cubicBezTo>
                  <a:pt x="1206713" y="236955"/>
                  <a:pt x="1186756" y="256879"/>
                  <a:pt x="1186756" y="281362"/>
                </a:cubicBezTo>
                <a:cubicBezTo>
                  <a:pt x="1186756" y="305846"/>
                  <a:pt x="1206713" y="325770"/>
                  <a:pt x="1231237" y="325770"/>
                </a:cubicBezTo>
                <a:cubicBezTo>
                  <a:pt x="1255762" y="325770"/>
                  <a:pt x="1275719" y="305846"/>
                  <a:pt x="1275719" y="281362"/>
                </a:cubicBezTo>
                <a:close/>
                <a:moveTo>
                  <a:pt x="1275719" y="44407"/>
                </a:moveTo>
                <a:cubicBezTo>
                  <a:pt x="1275719" y="19924"/>
                  <a:pt x="1255762" y="0"/>
                  <a:pt x="1231237" y="0"/>
                </a:cubicBezTo>
                <a:cubicBezTo>
                  <a:pt x="1206713" y="0"/>
                  <a:pt x="1186756" y="19924"/>
                  <a:pt x="1186756" y="44407"/>
                </a:cubicBezTo>
                <a:cubicBezTo>
                  <a:pt x="1186756" y="68891"/>
                  <a:pt x="1206713" y="88815"/>
                  <a:pt x="1231237" y="88815"/>
                </a:cubicBezTo>
                <a:cubicBezTo>
                  <a:pt x="1255762" y="88815"/>
                  <a:pt x="1275719" y="68891"/>
                  <a:pt x="1275719" y="44407"/>
                </a:cubicBezTo>
                <a:close/>
                <a:moveTo>
                  <a:pt x="1424057" y="281362"/>
                </a:moveTo>
                <a:cubicBezTo>
                  <a:pt x="1424057" y="305846"/>
                  <a:pt x="1444014" y="325770"/>
                  <a:pt x="1468539" y="325770"/>
                </a:cubicBezTo>
                <a:cubicBezTo>
                  <a:pt x="1493063" y="325770"/>
                  <a:pt x="1513020" y="305846"/>
                  <a:pt x="1513020" y="281362"/>
                </a:cubicBezTo>
                <a:cubicBezTo>
                  <a:pt x="1513020" y="256879"/>
                  <a:pt x="1493063" y="236955"/>
                  <a:pt x="1468539" y="236955"/>
                </a:cubicBezTo>
                <a:cubicBezTo>
                  <a:pt x="1444014" y="236955"/>
                  <a:pt x="1424057" y="256879"/>
                  <a:pt x="1424057" y="28136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9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EFFECT">
            <a:extLst>
              <a:ext uri="{FF2B5EF4-FFF2-40B4-BE49-F238E27FC236}">
                <a16:creationId xmlns:a16="http://schemas.microsoft.com/office/drawing/2014/main" id="{5937A207-10FB-4B27-AC84-72587B16CEDC}"/>
              </a:ext>
            </a:extLst>
          </p:cNvPr>
          <p:cNvSpPr/>
          <p:nvPr/>
        </p:nvSpPr>
        <p:spPr>
          <a:xfrm>
            <a:off x="8705199" y="5730585"/>
            <a:ext cx="563665" cy="562724"/>
          </a:xfrm>
          <a:custGeom>
            <a:avLst/>
            <a:gdLst>
              <a:gd name="connsiteX0" fmla="*/ 44482 w 563665"/>
              <a:gd name="connsiteY0" fmla="*/ 0 h 562724"/>
              <a:gd name="connsiteX1" fmla="*/ 0 w 563665"/>
              <a:gd name="connsiteY1" fmla="*/ 44407 h 562724"/>
              <a:gd name="connsiteX2" fmla="*/ 44482 w 563665"/>
              <a:gd name="connsiteY2" fmla="*/ 88815 h 562724"/>
              <a:gd name="connsiteX3" fmla="*/ 88963 w 563665"/>
              <a:gd name="connsiteY3" fmla="*/ 44407 h 562724"/>
              <a:gd name="connsiteX4" fmla="*/ 44482 w 563665"/>
              <a:gd name="connsiteY4" fmla="*/ 0 h 562724"/>
              <a:gd name="connsiteX5" fmla="*/ 519184 w 563665"/>
              <a:gd name="connsiteY5" fmla="*/ 473910 h 562724"/>
              <a:gd name="connsiteX6" fmla="*/ 474702 w 563665"/>
              <a:gd name="connsiteY6" fmla="*/ 518317 h 562724"/>
              <a:gd name="connsiteX7" fmla="*/ 519184 w 563665"/>
              <a:gd name="connsiteY7" fmla="*/ 562724 h 562724"/>
              <a:gd name="connsiteX8" fmla="*/ 563666 w 563665"/>
              <a:gd name="connsiteY8" fmla="*/ 518317 h 562724"/>
              <a:gd name="connsiteX9" fmla="*/ 519184 w 563665"/>
              <a:gd name="connsiteY9" fmla="*/ 473910 h 562724"/>
              <a:gd name="connsiteX10" fmla="*/ 281833 w 563665"/>
              <a:gd name="connsiteY10" fmla="*/ 473910 h 562724"/>
              <a:gd name="connsiteX11" fmla="*/ 237351 w 563665"/>
              <a:gd name="connsiteY11" fmla="*/ 518317 h 562724"/>
              <a:gd name="connsiteX12" fmla="*/ 281833 w 563665"/>
              <a:gd name="connsiteY12" fmla="*/ 562724 h 562724"/>
              <a:gd name="connsiteX13" fmla="*/ 326314 w 563665"/>
              <a:gd name="connsiteY13" fmla="*/ 518317 h 562724"/>
              <a:gd name="connsiteX14" fmla="*/ 281833 w 563665"/>
              <a:gd name="connsiteY14" fmla="*/ 473910 h 562724"/>
              <a:gd name="connsiteX15" fmla="*/ 44482 w 563665"/>
              <a:gd name="connsiteY15" fmla="*/ 473910 h 562724"/>
              <a:gd name="connsiteX16" fmla="*/ 0 w 563665"/>
              <a:gd name="connsiteY16" fmla="*/ 518317 h 562724"/>
              <a:gd name="connsiteX17" fmla="*/ 44482 w 563665"/>
              <a:gd name="connsiteY17" fmla="*/ 562724 h 562724"/>
              <a:gd name="connsiteX18" fmla="*/ 88963 w 563665"/>
              <a:gd name="connsiteY18" fmla="*/ 518317 h 562724"/>
              <a:gd name="connsiteX19" fmla="*/ 44482 w 563665"/>
              <a:gd name="connsiteY19" fmla="*/ 473910 h 562724"/>
              <a:gd name="connsiteX20" fmla="*/ 519184 w 563665"/>
              <a:gd name="connsiteY20" fmla="*/ 236955 h 562724"/>
              <a:gd name="connsiteX21" fmla="*/ 474702 w 563665"/>
              <a:gd name="connsiteY21" fmla="*/ 281362 h 562724"/>
              <a:gd name="connsiteX22" fmla="*/ 519184 w 563665"/>
              <a:gd name="connsiteY22" fmla="*/ 325770 h 562724"/>
              <a:gd name="connsiteX23" fmla="*/ 563666 w 563665"/>
              <a:gd name="connsiteY23" fmla="*/ 281362 h 562724"/>
              <a:gd name="connsiteX24" fmla="*/ 519184 w 563665"/>
              <a:gd name="connsiteY24" fmla="*/ 236955 h 562724"/>
              <a:gd name="connsiteX25" fmla="*/ 281833 w 563665"/>
              <a:gd name="connsiteY25" fmla="*/ 236955 h 562724"/>
              <a:gd name="connsiteX26" fmla="*/ 237351 w 563665"/>
              <a:gd name="connsiteY26" fmla="*/ 281362 h 562724"/>
              <a:gd name="connsiteX27" fmla="*/ 281833 w 563665"/>
              <a:gd name="connsiteY27" fmla="*/ 325770 h 562724"/>
              <a:gd name="connsiteX28" fmla="*/ 326314 w 563665"/>
              <a:gd name="connsiteY28" fmla="*/ 281362 h 562724"/>
              <a:gd name="connsiteX29" fmla="*/ 281833 w 563665"/>
              <a:gd name="connsiteY29" fmla="*/ 236955 h 562724"/>
              <a:gd name="connsiteX30" fmla="*/ 44482 w 563665"/>
              <a:gd name="connsiteY30" fmla="*/ 236955 h 562724"/>
              <a:gd name="connsiteX31" fmla="*/ 0 w 563665"/>
              <a:gd name="connsiteY31" fmla="*/ 281362 h 562724"/>
              <a:gd name="connsiteX32" fmla="*/ 44482 w 563665"/>
              <a:gd name="connsiteY32" fmla="*/ 325770 h 562724"/>
              <a:gd name="connsiteX33" fmla="*/ 88963 w 563665"/>
              <a:gd name="connsiteY33" fmla="*/ 281362 h 562724"/>
              <a:gd name="connsiteX34" fmla="*/ 44482 w 563665"/>
              <a:gd name="connsiteY34" fmla="*/ 236955 h 562724"/>
              <a:gd name="connsiteX35" fmla="*/ 519184 w 563665"/>
              <a:gd name="connsiteY35" fmla="*/ 88864 h 562724"/>
              <a:gd name="connsiteX36" fmla="*/ 563666 w 563665"/>
              <a:gd name="connsiteY36" fmla="*/ 44457 h 562724"/>
              <a:gd name="connsiteX37" fmla="*/ 519184 w 563665"/>
              <a:gd name="connsiteY37" fmla="*/ 50 h 562724"/>
              <a:gd name="connsiteX38" fmla="*/ 474702 w 563665"/>
              <a:gd name="connsiteY38" fmla="*/ 44457 h 562724"/>
              <a:gd name="connsiteX39" fmla="*/ 519184 w 563665"/>
              <a:gd name="connsiteY39" fmla="*/ 88864 h 562724"/>
              <a:gd name="connsiteX40" fmla="*/ 281833 w 563665"/>
              <a:gd name="connsiteY40" fmla="*/ 0 h 562724"/>
              <a:gd name="connsiteX41" fmla="*/ 237351 w 563665"/>
              <a:gd name="connsiteY41" fmla="*/ 44407 h 562724"/>
              <a:gd name="connsiteX42" fmla="*/ 281833 w 563665"/>
              <a:gd name="connsiteY42" fmla="*/ 88815 h 562724"/>
              <a:gd name="connsiteX43" fmla="*/ 326314 w 563665"/>
              <a:gd name="connsiteY43" fmla="*/ 44407 h 562724"/>
              <a:gd name="connsiteX44" fmla="*/ 281833 w 563665"/>
              <a:gd name="connsiteY44" fmla="*/ 0 h 5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63665" h="562724">
                <a:moveTo>
                  <a:pt x="44482" y="0"/>
                </a:moveTo>
                <a:cubicBezTo>
                  <a:pt x="19957" y="0"/>
                  <a:pt x="0" y="19924"/>
                  <a:pt x="0" y="44407"/>
                </a:cubicBezTo>
                <a:cubicBezTo>
                  <a:pt x="0" y="68891"/>
                  <a:pt x="19957" y="88815"/>
                  <a:pt x="44482" y="88815"/>
                </a:cubicBezTo>
                <a:cubicBezTo>
                  <a:pt x="69006" y="88815"/>
                  <a:pt x="88963" y="68891"/>
                  <a:pt x="88963" y="44407"/>
                </a:cubicBezTo>
                <a:cubicBezTo>
                  <a:pt x="88963" y="19924"/>
                  <a:pt x="69006" y="0"/>
                  <a:pt x="44482" y="0"/>
                </a:cubicBezTo>
                <a:close/>
                <a:moveTo>
                  <a:pt x="519184" y="473910"/>
                </a:moveTo>
                <a:cubicBezTo>
                  <a:pt x="494659" y="473910"/>
                  <a:pt x="474702" y="493833"/>
                  <a:pt x="474702" y="518317"/>
                </a:cubicBezTo>
                <a:cubicBezTo>
                  <a:pt x="474702" y="542800"/>
                  <a:pt x="494659" y="562724"/>
                  <a:pt x="519184" y="562724"/>
                </a:cubicBezTo>
                <a:cubicBezTo>
                  <a:pt x="543708" y="562724"/>
                  <a:pt x="563666" y="542800"/>
                  <a:pt x="563666" y="518317"/>
                </a:cubicBezTo>
                <a:cubicBezTo>
                  <a:pt x="563666" y="493833"/>
                  <a:pt x="543708" y="473910"/>
                  <a:pt x="519184" y="473910"/>
                </a:cubicBezTo>
                <a:close/>
                <a:moveTo>
                  <a:pt x="281833" y="473910"/>
                </a:moveTo>
                <a:cubicBezTo>
                  <a:pt x="257308" y="473910"/>
                  <a:pt x="237351" y="493833"/>
                  <a:pt x="237351" y="518317"/>
                </a:cubicBezTo>
                <a:cubicBezTo>
                  <a:pt x="237351" y="542800"/>
                  <a:pt x="257308" y="562724"/>
                  <a:pt x="281833" y="562724"/>
                </a:cubicBezTo>
                <a:cubicBezTo>
                  <a:pt x="306357" y="562724"/>
                  <a:pt x="326314" y="542800"/>
                  <a:pt x="326314" y="518317"/>
                </a:cubicBezTo>
                <a:cubicBezTo>
                  <a:pt x="326314" y="493833"/>
                  <a:pt x="306357" y="473910"/>
                  <a:pt x="281833" y="473910"/>
                </a:cubicBezTo>
                <a:close/>
                <a:moveTo>
                  <a:pt x="44482" y="473910"/>
                </a:moveTo>
                <a:cubicBezTo>
                  <a:pt x="19957" y="473910"/>
                  <a:pt x="0" y="493833"/>
                  <a:pt x="0" y="518317"/>
                </a:cubicBezTo>
                <a:cubicBezTo>
                  <a:pt x="0" y="542800"/>
                  <a:pt x="19957" y="562724"/>
                  <a:pt x="44482" y="562724"/>
                </a:cubicBezTo>
                <a:cubicBezTo>
                  <a:pt x="69006" y="562724"/>
                  <a:pt x="88963" y="542800"/>
                  <a:pt x="88963" y="518317"/>
                </a:cubicBezTo>
                <a:cubicBezTo>
                  <a:pt x="88963" y="493833"/>
                  <a:pt x="69006" y="473910"/>
                  <a:pt x="44482" y="473910"/>
                </a:cubicBezTo>
                <a:close/>
                <a:moveTo>
                  <a:pt x="519184" y="236955"/>
                </a:moveTo>
                <a:cubicBezTo>
                  <a:pt x="494659" y="236955"/>
                  <a:pt x="474702" y="256879"/>
                  <a:pt x="474702" y="281362"/>
                </a:cubicBezTo>
                <a:cubicBezTo>
                  <a:pt x="474702" y="305846"/>
                  <a:pt x="494659" y="325770"/>
                  <a:pt x="519184" y="325770"/>
                </a:cubicBezTo>
                <a:cubicBezTo>
                  <a:pt x="543708" y="325770"/>
                  <a:pt x="563666" y="305846"/>
                  <a:pt x="563666" y="281362"/>
                </a:cubicBezTo>
                <a:cubicBezTo>
                  <a:pt x="563666" y="256879"/>
                  <a:pt x="543708" y="236955"/>
                  <a:pt x="519184" y="236955"/>
                </a:cubicBezTo>
                <a:close/>
                <a:moveTo>
                  <a:pt x="281833" y="236955"/>
                </a:moveTo>
                <a:cubicBezTo>
                  <a:pt x="257308" y="236955"/>
                  <a:pt x="237351" y="256879"/>
                  <a:pt x="237351" y="281362"/>
                </a:cubicBezTo>
                <a:cubicBezTo>
                  <a:pt x="237351" y="305846"/>
                  <a:pt x="257308" y="325770"/>
                  <a:pt x="281833" y="325770"/>
                </a:cubicBezTo>
                <a:cubicBezTo>
                  <a:pt x="306357" y="325770"/>
                  <a:pt x="326314" y="305846"/>
                  <a:pt x="326314" y="281362"/>
                </a:cubicBezTo>
                <a:cubicBezTo>
                  <a:pt x="326314" y="256879"/>
                  <a:pt x="306357" y="236955"/>
                  <a:pt x="281833" y="236955"/>
                </a:cubicBezTo>
                <a:close/>
                <a:moveTo>
                  <a:pt x="44482" y="236955"/>
                </a:moveTo>
                <a:cubicBezTo>
                  <a:pt x="19957" y="236955"/>
                  <a:pt x="0" y="256879"/>
                  <a:pt x="0" y="281362"/>
                </a:cubicBezTo>
                <a:cubicBezTo>
                  <a:pt x="0" y="305846"/>
                  <a:pt x="19957" y="325770"/>
                  <a:pt x="44482" y="325770"/>
                </a:cubicBezTo>
                <a:cubicBezTo>
                  <a:pt x="69006" y="325770"/>
                  <a:pt x="88963" y="305846"/>
                  <a:pt x="88963" y="281362"/>
                </a:cubicBezTo>
                <a:cubicBezTo>
                  <a:pt x="88963" y="256879"/>
                  <a:pt x="69006" y="236955"/>
                  <a:pt x="44482" y="236955"/>
                </a:cubicBezTo>
                <a:close/>
                <a:moveTo>
                  <a:pt x="519184" y="88864"/>
                </a:moveTo>
                <a:cubicBezTo>
                  <a:pt x="543708" y="88864"/>
                  <a:pt x="563666" y="68940"/>
                  <a:pt x="563666" y="44457"/>
                </a:cubicBezTo>
                <a:cubicBezTo>
                  <a:pt x="563666" y="19973"/>
                  <a:pt x="543708" y="50"/>
                  <a:pt x="519184" y="50"/>
                </a:cubicBezTo>
                <a:cubicBezTo>
                  <a:pt x="494659" y="50"/>
                  <a:pt x="474702" y="19973"/>
                  <a:pt x="474702" y="44457"/>
                </a:cubicBezTo>
                <a:cubicBezTo>
                  <a:pt x="474702" y="68940"/>
                  <a:pt x="494659" y="88864"/>
                  <a:pt x="519184" y="88864"/>
                </a:cubicBezTo>
                <a:close/>
                <a:moveTo>
                  <a:pt x="281833" y="0"/>
                </a:moveTo>
                <a:cubicBezTo>
                  <a:pt x="257308" y="0"/>
                  <a:pt x="237351" y="19924"/>
                  <a:pt x="237351" y="44407"/>
                </a:cubicBezTo>
                <a:cubicBezTo>
                  <a:pt x="237351" y="68891"/>
                  <a:pt x="257308" y="88815"/>
                  <a:pt x="281833" y="88815"/>
                </a:cubicBezTo>
                <a:cubicBezTo>
                  <a:pt x="306357" y="88815"/>
                  <a:pt x="326314" y="68891"/>
                  <a:pt x="326314" y="44407"/>
                </a:cubicBezTo>
                <a:cubicBezTo>
                  <a:pt x="326314" y="19924"/>
                  <a:pt x="306357" y="0"/>
                  <a:pt x="28183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9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EFFECT">
            <a:extLst>
              <a:ext uri="{FF2B5EF4-FFF2-40B4-BE49-F238E27FC236}">
                <a16:creationId xmlns:a16="http://schemas.microsoft.com/office/drawing/2014/main" id="{2B97E875-60AE-4B6B-A8F3-B5111CE50561}"/>
              </a:ext>
            </a:extLst>
          </p:cNvPr>
          <p:cNvSpPr/>
          <p:nvPr/>
        </p:nvSpPr>
        <p:spPr>
          <a:xfrm>
            <a:off x="6000750" y="5208862"/>
            <a:ext cx="407248" cy="406569"/>
          </a:xfrm>
          <a:custGeom>
            <a:avLst/>
            <a:gdLst>
              <a:gd name="connsiteX0" fmla="*/ 0 w 154692"/>
              <a:gd name="connsiteY0" fmla="*/ 77217 h 154434"/>
              <a:gd name="connsiteX1" fmla="*/ 154693 w 154692"/>
              <a:gd name="connsiteY1" fmla="*/ 77217 h 154434"/>
              <a:gd name="connsiteX2" fmla="*/ 77346 w 154692"/>
              <a:gd name="connsiteY2" fmla="*/ 0 h 154434"/>
              <a:gd name="connsiteX3" fmla="*/ 77346 w 154692"/>
              <a:gd name="connsiteY3" fmla="*/ 154434 h 15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692" h="154434">
                <a:moveTo>
                  <a:pt x="0" y="77217"/>
                </a:moveTo>
                <a:lnTo>
                  <a:pt x="154693" y="77217"/>
                </a:lnTo>
                <a:moveTo>
                  <a:pt x="77346" y="0"/>
                </a:moveTo>
                <a:lnTo>
                  <a:pt x="77346" y="154434"/>
                </a:lnTo>
              </a:path>
            </a:pathLst>
          </a:custGeom>
          <a:solidFill>
            <a:schemeClr val="bg1">
              <a:lumMod val="85000"/>
            </a:schemeClr>
          </a:solidFill>
          <a:ln w="50836" cap="rnd">
            <a:solidFill>
              <a:schemeClr val="bg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EFFECT">
            <a:extLst>
              <a:ext uri="{FF2B5EF4-FFF2-40B4-BE49-F238E27FC236}">
                <a16:creationId xmlns:a16="http://schemas.microsoft.com/office/drawing/2014/main" id="{DCC1CDC0-BA3F-40D9-8E75-F20C678D8DE8}"/>
              </a:ext>
            </a:extLst>
          </p:cNvPr>
          <p:cNvSpPr/>
          <p:nvPr/>
        </p:nvSpPr>
        <p:spPr>
          <a:xfrm>
            <a:off x="11342022" y="612343"/>
            <a:ext cx="333229" cy="332674"/>
          </a:xfrm>
          <a:custGeom>
            <a:avLst/>
            <a:gdLst>
              <a:gd name="connsiteX0" fmla="*/ 0 w 154692"/>
              <a:gd name="connsiteY0" fmla="*/ 77217 h 154434"/>
              <a:gd name="connsiteX1" fmla="*/ 154693 w 154692"/>
              <a:gd name="connsiteY1" fmla="*/ 77217 h 154434"/>
              <a:gd name="connsiteX2" fmla="*/ 77346 w 154692"/>
              <a:gd name="connsiteY2" fmla="*/ 0 h 154434"/>
              <a:gd name="connsiteX3" fmla="*/ 77346 w 154692"/>
              <a:gd name="connsiteY3" fmla="*/ 154434 h 15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692" h="154434">
                <a:moveTo>
                  <a:pt x="0" y="77217"/>
                </a:moveTo>
                <a:lnTo>
                  <a:pt x="154693" y="77217"/>
                </a:lnTo>
                <a:moveTo>
                  <a:pt x="77346" y="0"/>
                </a:moveTo>
                <a:lnTo>
                  <a:pt x="77346" y="154434"/>
                </a:lnTo>
              </a:path>
            </a:pathLst>
          </a:custGeom>
          <a:solidFill>
            <a:schemeClr val="bg1">
              <a:lumMod val="85000"/>
            </a:schemeClr>
          </a:solidFill>
          <a:ln w="50836" cap="rnd">
            <a:solidFill>
              <a:schemeClr val="bg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84664"/>
      </p:ext>
    </p:extLst>
  </p:cSld>
  <p:clrMapOvr>
    <a:masterClrMapping/>
  </p:clrMapOvr>
  <p:transition advClick="0" advTm="0">
    <p:cover dir="d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3500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1" dur="35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2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3" dur="350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5" dur="350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350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63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7 1.85185E-6 L 0.14518 1.85185E-6 " pathEditMode="relative" rAng="0" ptsTypes="AA">
                                          <p:cBhvr>
                                            <p:cTn id="52" dur="7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25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1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3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6.25E-7 -3.7037E-7 L -0.13607 -3.7037E-7 " pathEditMode="relative" rAng="0" ptsTypes="AA">
                                          <p:cBhvr>
                                            <p:cTn id="57" dur="7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1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8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10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8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65" dur="7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35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-3.7037E-7 L 0.07084 -0.12523 " pathEditMode="relative" rAng="0" ptsTypes="AA">
                                          <p:cBhvr>
                                            <p:cTn id="67" dur="7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42" y="-627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8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8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75" dur="7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6" presetID="35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7 4.07407E-6 L 0.08945 -0.01436 " pathEditMode="relative" rAng="0" ptsTypes="AA">
                                          <p:cBhvr>
                                            <p:cTn id="77" dur="7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466" y="-71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 animBg="1"/>
          <p:bldP spid="38" grpId="1" animBg="1"/>
          <p:bldP spid="39" grpId="0" animBg="1"/>
          <p:bldP spid="39" grpId="1" animBg="1"/>
          <p:bldP spid="40" grpId="0" animBg="1"/>
          <p:bldP spid="40" grpId="1" animBg="1"/>
          <p:bldP spid="41" grpId="0" animBg="1"/>
          <p:bldP spid="41" grpId="1" animBg="1"/>
          <p:bldP spid="42" grpId="0" animBg="1"/>
          <p:bldP spid="42" grpId="1" animBg="1"/>
          <p:bldP spid="12" grpId="0"/>
          <p:bldP spid="13" grpId="0"/>
          <p:bldP spid="14" grpId="0"/>
          <p:bldP spid="47" grpId="0" animBg="1"/>
          <p:bldP spid="47" grpId="1" animBg="1"/>
          <p:bldP spid="48" grpId="0" animBg="1"/>
          <p:bldP spid="48" grpId="1" animBg="1"/>
          <p:bldP spid="49" grpId="0" animBg="1"/>
          <p:bldP spid="49" grpId="1" animBg="1"/>
          <p:bldP spid="49" grpId="2" animBg="1"/>
          <p:bldP spid="50" grpId="0" animBg="1"/>
          <p:bldP spid="50" grpId="1" animBg="1"/>
          <p:bldP spid="50" grpId="2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1000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3500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1" dur="3500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2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3" dur="3500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5" dur="3500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350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63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7 1.85185E-6 L 0.14518 1.85185E-6 " pathEditMode="relative" rAng="0" ptsTypes="AA">
                                          <p:cBhvr>
                                            <p:cTn id="52" dur="7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25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1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3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6.25E-7 -3.7037E-7 L -0.13607 -3.7037E-7 " pathEditMode="relative" rAng="0" ptsTypes="AA">
                                          <p:cBhvr>
                                            <p:cTn id="57" dur="7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1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8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10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8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65" dur="7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6" presetID="35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6 -3.7037E-7 L 0.07084 -0.12523 " pathEditMode="relative" rAng="0" ptsTypes="AA">
                                          <p:cBhvr>
                                            <p:cTn id="67" dur="7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42" y="-627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8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8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75" dur="7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6" presetID="35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08333E-7 4.07407E-6 L 0.08945 -0.01436 " pathEditMode="relative" rAng="0" ptsTypes="AA">
                                          <p:cBhvr>
                                            <p:cTn id="77" dur="7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466" y="-71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 animBg="1"/>
          <p:bldP spid="38" grpId="1" animBg="1"/>
          <p:bldP spid="39" grpId="0" animBg="1"/>
          <p:bldP spid="39" grpId="1" animBg="1"/>
          <p:bldP spid="40" grpId="0" animBg="1"/>
          <p:bldP spid="40" grpId="1" animBg="1"/>
          <p:bldP spid="41" grpId="0" animBg="1"/>
          <p:bldP spid="41" grpId="1" animBg="1"/>
          <p:bldP spid="42" grpId="0" animBg="1"/>
          <p:bldP spid="42" grpId="1" animBg="1"/>
          <p:bldP spid="12" grpId="0"/>
          <p:bldP spid="13" grpId="0"/>
          <p:bldP spid="14" grpId="0"/>
          <p:bldP spid="47" grpId="0" animBg="1"/>
          <p:bldP spid="47" grpId="1" animBg="1"/>
          <p:bldP spid="48" grpId="0" animBg="1"/>
          <p:bldP spid="48" grpId="1" animBg="1"/>
          <p:bldP spid="49" grpId="0" animBg="1"/>
          <p:bldP spid="49" grpId="1" animBg="1"/>
          <p:bldP spid="49" grpId="2" animBg="1"/>
          <p:bldP spid="50" grpId="0" animBg="1"/>
          <p:bldP spid="50" grpId="1" animBg="1"/>
          <p:bldP spid="50" grpId="2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42DD83C-CA43-49E3-8D29-FBEDCD9C100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7" b="7697"/>
          <a:stretch>
            <a:fillRect/>
          </a:stretch>
        </p:blipFill>
        <p:spPr/>
      </p:pic>
      <p:sp>
        <p:nvSpPr>
          <p:cNvPr id="41" name="COLOR">
            <a:extLst>
              <a:ext uri="{FF2B5EF4-FFF2-40B4-BE49-F238E27FC236}">
                <a16:creationId xmlns:a16="http://schemas.microsoft.com/office/drawing/2014/main" id="{261731F0-FF28-44AD-A24B-D1C21A7A6F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85000"/>
                  <a:lumOff val="15000"/>
                  <a:alpha val="73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HAPE">
            <a:extLst>
              <a:ext uri="{FF2B5EF4-FFF2-40B4-BE49-F238E27FC236}">
                <a16:creationId xmlns:a16="http://schemas.microsoft.com/office/drawing/2014/main" id="{D3D61B85-0391-46C6-951A-EBACDA0165F3}"/>
              </a:ext>
            </a:extLst>
          </p:cNvPr>
          <p:cNvSpPr/>
          <p:nvPr/>
        </p:nvSpPr>
        <p:spPr>
          <a:xfrm>
            <a:off x="-3393" y="0"/>
            <a:ext cx="5888722" cy="2006774"/>
          </a:xfrm>
          <a:custGeom>
            <a:avLst/>
            <a:gdLst>
              <a:gd name="connsiteX0" fmla="*/ 0 w 5888722"/>
              <a:gd name="connsiteY0" fmla="*/ 2006775 h 2006774"/>
              <a:gd name="connsiteX1" fmla="*/ 2925053 w 5888722"/>
              <a:gd name="connsiteY1" fmla="*/ 877770 h 2006774"/>
              <a:gd name="connsiteX2" fmla="*/ 5888723 w 5888722"/>
              <a:gd name="connsiteY2" fmla="*/ 0 h 2006774"/>
              <a:gd name="connsiteX3" fmla="*/ 0 w 5888722"/>
              <a:gd name="connsiteY3" fmla="*/ 0 h 2006774"/>
              <a:gd name="connsiteX4" fmla="*/ 0 w 5888722"/>
              <a:gd name="connsiteY4" fmla="*/ 2006775 h 2006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8722" h="2006774">
                <a:moveTo>
                  <a:pt x="0" y="2006775"/>
                </a:moveTo>
                <a:cubicBezTo>
                  <a:pt x="1293407" y="1981125"/>
                  <a:pt x="1956381" y="656640"/>
                  <a:pt x="2925053" y="877770"/>
                </a:cubicBezTo>
                <a:cubicBezTo>
                  <a:pt x="3933017" y="1107810"/>
                  <a:pt x="5406413" y="1188540"/>
                  <a:pt x="5888723" y="0"/>
                </a:cubicBezTo>
                <a:lnTo>
                  <a:pt x="0" y="0"/>
                </a:lnTo>
                <a:lnTo>
                  <a:pt x="0" y="2006775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SHAPE">
            <a:extLst>
              <a:ext uri="{FF2B5EF4-FFF2-40B4-BE49-F238E27FC236}">
                <a16:creationId xmlns:a16="http://schemas.microsoft.com/office/drawing/2014/main" id="{9DD7C1A0-118F-47C8-BC29-3C1783F4953C}"/>
              </a:ext>
            </a:extLst>
          </p:cNvPr>
          <p:cNvSpPr/>
          <p:nvPr/>
        </p:nvSpPr>
        <p:spPr>
          <a:xfrm>
            <a:off x="-25331" y="-13247"/>
            <a:ext cx="3364965" cy="1681424"/>
          </a:xfrm>
          <a:custGeom>
            <a:avLst/>
            <a:gdLst>
              <a:gd name="connsiteX0" fmla="*/ 0 w 3364965"/>
              <a:gd name="connsiteY0" fmla="*/ 1681290 h 1681424"/>
              <a:gd name="connsiteX1" fmla="*/ 1582496 w 3364965"/>
              <a:gd name="connsiteY1" fmla="*/ 303210 h 1681424"/>
              <a:gd name="connsiteX2" fmla="*/ 3364965 w 3364965"/>
              <a:gd name="connsiteY2" fmla="*/ 0 h 1681424"/>
              <a:gd name="connsiteX3" fmla="*/ 0 w 3364965"/>
              <a:gd name="connsiteY3" fmla="*/ 0 h 1681424"/>
              <a:gd name="connsiteX4" fmla="*/ 0 w 3364965"/>
              <a:gd name="connsiteY4" fmla="*/ 1681425 h 1681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4965" h="1681424">
                <a:moveTo>
                  <a:pt x="0" y="1681290"/>
                </a:moveTo>
                <a:cubicBezTo>
                  <a:pt x="560355" y="1103220"/>
                  <a:pt x="883741" y="358965"/>
                  <a:pt x="1582496" y="303210"/>
                </a:cubicBezTo>
                <a:cubicBezTo>
                  <a:pt x="2178093" y="255690"/>
                  <a:pt x="2869963" y="240435"/>
                  <a:pt x="3364965" y="0"/>
                </a:cubicBezTo>
                <a:lnTo>
                  <a:pt x="0" y="0"/>
                </a:lnTo>
                <a:lnTo>
                  <a:pt x="0" y="16814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SHAPE">
            <a:extLst>
              <a:ext uri="{FF2B5EF4-FFF2-40B4-BE49-F238E27FC236}">
                <a16:creationId xmlns:a16="http://schemas.microsoft.com/office/drawing/2014/main" id="{7EC5BA0B-ADD3-4E71-A7D5-191C773C4C62}"/>
              </a:ext>
            </a:extLst>
          </p:cNvPr>
          <p:cNvSpPr/>
          <p:nvPr/>
        </p:nvSpPr>
        <p:spPr>
          <a:xfrm>
            <a:off x="6912830" y="2747789"/>
            <a:ext cx="5281783" cy="4106160"/>
          </a:xfrm>
          <a:custGeom>
            <a:avLst/>
            <a:gdLst>
              <a:gd name="connsiteX0" fmla="*/ 5281784 w 5281783"/>
              <a:gd name="connsiteY0" fmla="*/ 0 h 4106160"/>
              <a:gd name="connsiteX1" fmla="*/ 2754246 w 5281783"/>
              <a:gd name="connsiteY1" fmla="*/ 2599155 h 4106160"/>
              <a:gd name="connsiteX2" fmla="*/ 0 w 5281783"/>
              <a:gd name="connsiteY2" fmla="*/ 4106160 h 4106160"/>
              <a:gd name="connsiteX3" fmla="*/ 5281650 w 5281783"/>
              <a:gd name="connsiteY3" fmla="*/ 4106160 h 4106160"/>
              <a:gd name="connsiteX4" fmla="*/ 5281650 w 5281783"/>
              <a:gd name="connsiteY4" fmla="*/ 0 h 410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1783" h="4106160">
                <a:moveTo>
                  <a:pt x="5281784" y="0"/>
                </a:moveTo>
                <a:cubicBezTo>
                  <a:pt x="4023484" y="724815"/>
                  <a:pt x="3890754" y="2380995"/>
                  <a:pt x="2754246" y="2599155"/>
                </a:cubicBezTo>
                <a:cubicBezTo>
                  <a:pt x="1631916" y="2814615"/>
                  <a:pt x="211720" y="2965140"/>
                  <a:pt x="0" y="4106160"/>
                </a:cubicBezTo>
                <a:lnTo>
                  <a:pt x="5281650" y="4106160"/>
                </a:lnTo>
                <a:lnTo>
                  <a:pt x="5281650" y="0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SHAPE">
            <a:extLst>
              <a:ext uri="{FF2B5EF4-FFF2-40B4-BE49-F238E27FC236}">
                <a16:creationId xmlns:a16="http://schemas.microsoft.com/office/drawing/2014/main" id="{79461F86-2A46-46CB-98E1-7664C4DA86E2}"/>
              </a:ext>
            </a:extLst>
          </p:cNvPr>
          <p:cNvSpPr/>
          <p:nvPr/>
        </p:nvSpPr>
        <p:spPr>
          <a:xfrm>
            <a:off x="7609227" y="5472089"/>
            <a:ext cx="4609492" cy="1373084"/>
          </a:xfrm>
          <a:custGeom>
            <a:avLst/>
            <a:gdLst>
              <a:gd name="connsiteX0" fmla="*/ 0 w 4609492"/>
              <a:gd name="connsiteY0" fmla="*/ 1373085 h 1373084"/>
              <a:gd name="connsiteX1" fmla="*/ 576558 w 4609492"/>
              <a:gd name="connsiteY1" fmla="*/ 805950 h 1373084"/>
              <a:gd name="connsiteX2" fmla="*/ 637860 w 4609492"/>
              <a:gd name="connsiteY2" fmla="*/ 769635 h 1373084"/>
              <a:gd name="connsiteX3" fmla="*/ 4609493 w 4609492"/>
              <a:gd name="connsiteY3" fmla="*/ 0 h 1373084"/>
              <a:gd name="connsiteX4" fmla="*/ 4609493 w 4609492"/>
              <a:gd name="connsiteY4" fmla="*/ 1373085 h 1373084"/>
              <a:gd name="connsiteX5" fmla="*/ 0 w 4609492"/>
              <a:gd name="connsiteY5" fmla="*/ 1373085 h 1373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09492" h="1373084">
                <a:moveTo>
                  <a:pt x="0" y="1373085"/>
                </a:moveTo>
                <a:cubicBezTo>
                  <a:pt x="124898" y="1159650"/>
                  <a:pt x="313394" y="964440"/>
                  <a:pt x="576558" y="805950"/>
                </a:cubicBezTo>
                <a:cubicBezTo>
                  <a:pt x="596677" y="793800"/>
                  <a:pt x="617201" y="781650"/>
                  <a:pt x="637860" y="769635"/>
                </a:cubicBezTo>
                <a:cubicBezTo>
                  <a:pt x="2428565" y="-273915"/>
                  <a:pt x="3612737" y="841455"/>
                  <a:pt x="4609493" y="0"/>
                </a:cubicBezTo>
                <a:lnTo>
                  <a:pt x="4609493" y="1373085"/>
                </a:lnTo>
                <a:lnTo>
                  <a:pt x="0" y="137308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SHAPE">
            <a:extLst>
              <a:ext uri="{FF2B5EF4-FFF2-40B4-BE49-F238E27FC236}">
                <a16:creationId xmlns:a16="http://schemas.microsoft.com/office/drawing/2014/main" id="{025B468A-D2B2-48DF-8428-E66DE1639119}"/>
              </a:ext>
            </a:extLst>
          </p:cNvPr>
          <p:cNvSpPr/>
          <p:nvPr/>
        </p:nvSpPr>
        <p:spPr>
          <a:xfrm>
            <a:off x="9076745" y="6016950"/>
            <a:ext cx="3131101" cy="836864"/>
          </a:xfrm>
          <a:custGeom>
            <a:avLst/>
            <a:gdLst>
              <a:gd name="connsiteX0" fmla="*/ 3131102 w 3131101"/>
              <a:gd name="connsiteY0" fmla="*/ 135 h 836864"/>
              <a:gd name="connsiteX1" fmla="*/ 2083980 w 3131101"/>
              <a:gd name="connsiteY1" fmla="*/ 564975 h 836864"/>
              <a:gd name="connsiteX2" fmla="*/ 0 w 3131101"/>
              <a:gd name="connsiteY2" fmla="*/ 836865 h 836864"/>
              <a:gd name="connsiteX3" fmla="*/ 3131102 w 3131101"/>
              <a:gd name="connsiteY3" fmla="*/ 836865 h 836864"/>
              <a:gd name="connsiteX4" fmla="*/ 3131102 w 3131101"/>
              <a:gd name="connsiteY4" fmla="*/ 0 h 83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1101" h="836864">
                <a:moveTo>
                  <a:pt x="3131102" y="135"/>
                </a:moveTo>
                <a:cubicBezTo>
                  <a:pt x="2816762" y="317655"/>
                  <a:pt x="2506069" y="572265"/>
                  <a:pt x="2083980" y="564975"/>
                </a:cubicBezTo>
                <a:cubicBezTo>
                  <a:pt x="1369832" y="552825"/>
                  <a:pt x="523088" y="481275"/>
                  <a:pt x="0" y="836865"/>
                </a:cubicBezTo>
                <a:lnTo>
                  <a:pt x="3131102" y="836865"/>
                </a:lnTo>
                <a:lnTo>
                  <a:pt x="3131102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EXT">
            <a:extLst>
              <a:ext uri="{FF2B5EF4-FFF2-40B4-BE49-F238E27FC236}">
                <a16:creationId xmlns:a16="http://schemas.microsoft.com/office/drawing/2014/main" id="{73313A20-3B1C-41E4-AB6B-B45C35E13249}"/>
              </a:ext>
            </a:extLst>
          </p:cNvPr>
          <p:cNvSpPr txBox="1"/>
          <p:nvPr/>
        </p:nvSpPr>
        <p:spPr>
          <a:xfrm>
            <a:off x="647700" y="1028469"/>
            <a:ext cx="45368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e bold font" pitchFamily="2" charset="0"/>
              </a:rPr>
              <a:t>two column</a:t>
            </a:r>
            <a:endParaRPr lang="id-ID" sz="54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e bold font" pitchFamily="2" charset="0"/>
            </a:endParaRPr>
          </a:p>
        </p:txBody>
      </p:sp>
      <p:sp>
        <p:nvSpPr>
          <p:cNvPr id="16" name="TEXT">
            <a:extLst>
              <a:ext uri="{FF2B5EF4-FFF2-40B4-BE49-F238E27FC236}">
                <a16:creationId xmlns:a16="http://schemas.microsoft.com/office/drawing/2014/main" id="{D5F0DBDF-91B0-408E-97E7-8BC342FF2F32}"/>
              </a:ext>
            </a:extLst>
          </p:cNvPr>
          <p:cNvSpPr txBox="1"/>
          <p:nvPr/>
        </p:nvSpPr>
        <p:spPr>
          <a:xfrm>
            <a:off x="647700" y="1662008"/>
            <a:ext cx="45079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e bold font" pitchFamily="2" charset="0"/>
              </a:rPr>
              <a:t>With picture</a:t>
            </a:r>
            <a:endParaRPr lang="id-ID" sz="54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e bold font" pitchFamily="2" charset="0"/>
            </a:endParaRPr>
          </a:p>
        </p:txBody>
      </p:sp>
      <p:sp>
        <p:nvSpPr>
          <p:cNvPr id="17" name="TEXT">
            <a:extLst>
              <a:ext uri="{FF2B5EF4-FFF2-40B4-BE49-F238E27FC236}">
                <a16:creationId xmlns:a16="http://schemas.microsoft.com/office/drawing/2014/main" id="{D315E313-632F-450E-A0E2-B9734E8D6EAA}"/>
              </a:ext>
            </a:extLst>
          </p:cNvPr>
          <p:cNvSpPr txBox="1"/>
          <p:nvPr/>
        </p:nvSpPr>
        <p:spPr>
          <a:xfrm>
            <a:off x="647701" y="2730038"/>
            <a:ext cx="44133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Lorem ipsum Sed </a:t>
            </a:r>
            <a:r>
              <a:rPr lang="en-US" sz="2800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ut</a:t>
            </a:r>
            <a:r>
              <a:rPr lang="en-US" sz="2800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800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perspiciatis</a:t>
            </a:r>
            <a:r>
              <a:rPr lang="en-US" sz="2800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800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unde</a:t>
            </a:r>
            <a:r>
              <a:rPr lang="en-US" sz="2800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800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omnis</a:t>
            </a:r>
            <a:r>
              <a:rPr lang="en-US" sz="2800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800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iste</a:t>
            </a:r>
            <a:r>
              <a:rPr lang="en-US" sz="2800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800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natus</a:t>
            </a:r>
            <a:r>
              <a:rPr lang="en-US" sz="2800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error sit </a:t>
            </a:r>
            <a:r>
              <a:rPr lang="en-US" sz="2800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voluptatem</a:t>
            </a:r>
            <a:endParaRPr lang="en-US" sz="2800" spc="10" dirty="0">
              <a:solidFill>
                <a:schemeClr val="bg1">
                  <a:lumMod val="85000"/>
                </a:schemeClr>
              </a:solidFill>
              <a:latin typeface="Caviar Dreams" panose="020B0402020204020504" pitchFamily="34" charset="0"/>
              <a:ea typeface="MoreLetters" pitchFamily="2" charset="0"/>
            </a:endParaRPr>
          </a:p>
        </p:txBody>
      </p:sp>
      <p:sp>
        <p:nvSpPr>
          <p:cNvPr id="18" name="TEXT">
            <a:extLst>
              <a:ext uri="{FF2B5EF4-FFF2-40B4-BE49-F238E27FC236}">
                <a16:creationId xmlns:a16="http://schemas.microsoft.com/office/drawing/2014/main" id="{ADFC6DA2-26F0-4FD6-B91D-438A376C5BA3}"/>
              </a:ext>
            </a:extLst>
          </p:cNvPr>
          <p:cNvSpPr txBox="1"/>
          <p:nvPr/>
        </p:nvSpPr>
        <p:spPr>
          <a:xfrm>
            <a:off x="647701" y="4746612"/>
            <a:ext cx="44133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Lorem ipsum Sed </a:t>
            </a:r>
            <a:r>
              <a:rPr lang="en-US" sz="2800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ut</a:t>
            </a:r>
            <a:r>
              <a:rPr lang="en-US" sz="2800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800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perspiciatis</a:t>
            </a:r>
            <a:r>
              <a:rPr lang="en-US" sz="2800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800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unde</a:t>
            </a:r>
            <a:r>
              <a:rPr lang="en-US" sz="2800" spc="10" dirty="0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800" spc="10" dirty="0" err="1">
                <a:solidFill>
                  <a:schemeClr val="bg1">
                    <a:lumMod val="8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omnis</a:t>
            </a:r>
            <a:endParaRPr lang="en-US" sz="2800" spc="10" dirty="0">
              <a:solidFill>
                <a:schemeClr val="bg1">
                  <a:lumMod val="85000"/>
                </a:schemeClr>
              </a:solidFill>
              <a:latin typeface="Caviar Dreams" panose="020B0402020204020504" pitchFamily="34" charset="0"/>
              <a:ea typeface="MoreLetters" pitchFamily="2" charset="0"/>
            </a:endParaRPr>
          </a:p>
        </p:txBody>
      </p:sp>
      <p:pic>
        <p:nvPicPr>
          <p:cNvPr id="48" name="Picture Placeholder 47">
            <a:extLst>
              <a:ext uri="{FF2B5EF4-FFF2-40B4-BE49-F238E27FC236}">
                <a16:creationId xmlns:a16="http://schemas.microsoft.com/office/drawing/2014/main" id="{7D093F7B-2796-4C8A-9B47-06A08B418E3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D0654B32-353D-4F96-8D0A-143763036A7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sp>
        <p:nvSpPr>
          <p:cNvPr id="49" name="EFFECT">
            <a:extLst>
              <a:ext uri="{FF2B5EF4-FFF2-40B4-BE49-F238E27FC236}">
                <a16:creationId xmlns:a16="http://schemas.microsoft.com/office/drawing/2014/main" id="{DA9F9334-42A1-4669-B2AA-2A22C9007927}"/>
              </a:ext>
            </a:extLst>
          </p:cNvPr>
          <p:cNvSpPr/>
          <p:nvPr/>
        </p:nvSpPr>
        <p:spPr>
          <a:xfrm>
            <a:off x="3362083" y="6082149"/>
            <a:ext cx="1513020" cy="325769"/>
          </a:xfrm>
          <a:custGeom>
            <a:avLst/>
            <a:gdLst>
              <a:gd name="connsiteX0" fmla="*/ 1513020 w 1513020"/>
              <a:gd name="connsiteY0" fmla="*/ 44407 h 325769"/>
              <a:gd name="connsiteX1" fmla="*/ 1468539 w 1513020"/>
              <a:gd name="connsiteY1" fmla="*/ 0 h 325769"/>
              <a:gd name="connsiteX2" fmla="*/ 1424057 w 1513020"/>
              <a:gd name="connsiteY2" fmla="*/ 44407 h 325769"/>
              <a:gd name="connsiteX3" fmla="*/ 1468539 w 1513020"/>
              <a:gd name="connsiteY3" fmla="*/ 88815 h 325769"/>
              <a:gd name="connsiteX4" fmla="*/ 1513020 w 1513020"/>
              <a:gd name="connsiteY4" fmla="*/ 44407 h 325769"/>
              <a:gd name="connsiteX5" fmla="*/ 88963 w 1513020"/>
              <a:gd name="connsiteY5" fmla="*/ 281362 h 325769"/>
              <a:gd name="connsiteX6" fmla="*/ 44482 w 1513020"/>
              <a:gd name="connsiteY6" fmla="*/ 236955 h 325769"/>
              <a:gd name="connsiteX7" fmla="*/ 0 w 1513020"/>
              <a:gd name="connsiteY7" fmla="*/ 281362 h 325769"/>
              <a:gd name="connsiteX8" fmla="*/ 44482 w 1513020"/>
              <a:gd name="connsiteY8" fmla="*/ 325770 h 325769"/>
              <a:gd name="connsiteX9" fmla="*/ 88963 w 1513020"/>
              <a:gd name="connsiteY9" fmla="*/ 281362 h 325769"/>
              <a:gd name="connsiteX10" fmla="*/ 88963 w 1513020"/>
              <a:gd name="connsiteY10" fmla="*/ 44407 h 325769"/>
              <a:gd name="connsiteX11" fmla="*/ 44482 w 1513020"/>
              <a:gd name="connsiteY11" fmla="*/ 0 h 325769"/>
              <a:gd name="connsiteX12" fmla="*/ 0 w 1513020"/>
              <a:gd name="connsiteY12" fmla="*/ 44407 h 325769"/>
              <a:gd name="connsiteX13" fmla="*/ 44482 w 1513020"/>
              <a:gd name="connsiteY13" fmla="*/ 88815 h 325769"/>
              <a:gd name="connsiteX14" fmla="*/ 88963 w 1513020"/>
              <a:gd name="connsiteY14" fmla="*/ 44407 h 325769"/>
              <a:gd name="connsiteX15" fmla="*/ 326314 w 1513020"/>
              <a:gd name="connsiteY15" fmla="*/ 281362 h 325769"/>
              <a:gd name="connsiteX16" fmla="*/ 281833 w 1513020"/>
              <a:gd name="connsiteY16" fmla="*/ 236955 h 325769"/>
              <a:gd name="connsiteX17" fmla="*/ 237351 w 1513020"/>
              <a:gd name="connsiteY17" fmla="*/ 281362 h 325769"/>
              <a:gd name="connsiteX18" fmla="*/ 281833 w 1513020"/>
              <a:gd name="connsiteY18" fmla="*/ 325770 h 325769"/>
              <a:gd name="connsiteX19" fmla="*/ 326314 w 1513020"/>
              <a:gd name="connsiteY19" fmla="*/ 281362 h 325769"/>
              <a:gd name="connsiteX20" fmla="*/ 326314 w 1513020"/>
              <a:gd name="connsiteY20" fmla="*/ 44407 h 325769"/>
              <a:gd name="connsiteX21" fmla="*/ 281833 w 1513020"/>
              <a:gd name="connsiteY21" fmla="*/ 0 h 325769"/>
              <a:gd name="connsiteX22" fmla="*/ 237351 w 1513020"/>
              <a:gd name="connsiteY22" fmla="*/ 44407 h 325769"/>
              <a:gd name="connsiteX23" fmla="*/ 281833 w 1513020"/>
              <a:gd name="connsiteY23" fmla="*/ 88815 h 325769"/>
              <a:gd name="connsiteX24" fmla="*/ 326314 w 1513020"/>
              <a:gd name="connsiteY24" fmla="*/ 44407 h 325769"/>
              <a:gd name="connsiteX25" fmla="*/ 563666 w 1513020"/>
              <a:gd name="connsiteY25" fmla="*/ 281362 h 325769"/>
              <a:gd name="connsiteX26" fmla="*/ 519184 w 1513020"/>
              <a:gd name="connsiteY26" fmla="*/ 236955 h 325769"/>
              <a:gd name="connsiteX27" fmla="*/ 474702 w 1513020"/>
              <a:gd name="connsiteY27" fmla="*/ 281362 h 325769"/>
              <a:gd name="connsiteX28" fmla="*/ 519184 w 1513020"/>
              <a:gd name="connsiteY28" fmla="*/ 325770 h 325769"/>
              <a:gd name="connsiteX29" fmla="*/ 563666 w 1513020"/>
              <a:gd name="connsiteY29" fmla="*/ 281362 h 325769"/>
              <a:gd name="connsiteX30" fmla="*/ 563666 w 1513020"/>
              <a:gd name="connsiteY30" fmla="*/ 44407 h 325769"/>
              <a:gd name="connsiteX31" fmla="*/ 519184 w 1513020"/>
              <a:gd name="connsiteY31" fmla="*/ 0 h 325769"/>
              <a:gd name="connsiteX32" fmla="*/ 474702 w 1513020"/>
              <a:gd name="connsiteY32" fmla="*/ 44407 h 325769"/>
              <a:gd name="connsiteX33" fmla="*/ 519184 w 1513020"/>
              <a:gd name="connsiteY33" fmla="*/ 88815 h 325769"/>
              <a:gd name="connsiteX34" fmla="*/ 563666 w 1513020"/>
              <a:gd name="connsiteY34" fmla="*/ 44407 h 325769"/>
              <a:gd name="connsiteX35" fmla="*/ 801017 w 1513020"/>
              <a:gd name="connsiteY35" fmla="*/ 281362 h 325769"/>
              <a:gd name="connsiteX36" fmla="*/ 756535 w 1513020"/>
              <a:gd name="connsiteY36" fmla="*/ 236955 h 325769"/>
              <a:gd name="connsiteX37" fmla="*/ 712053 w 1513020"/>
              <a:gd name="connsiteY37" fmla="*/ 281362 h 325769"/>
              <a:gd name="connsiteX38" fmla="*/ 756535 w 1513020"/>
              <a:gd name="connsiteY38" fmla="*/ 325770 h 325769"/>
              <a:gd name="connsiteX39" fmla="*/ 801017 w 1513020"/>
              <a:gd name="connsiteY39" fmla="*/ 281362 h 325769"/>
              <a:gd name="connsiteX40" fmla="*/ 801017 w 1513020"/>
              <a:gd name="connsiteY40" fmla="*/ 44407 h 325769"/>
              <a:gd name="connsiteX41" fmla="*/ 756535 w 1513020"/>
              <a:gd name="connsiteY41" fmla="*/ 0 h 325769"/>
              <a:gd name="connsiteX42" fmla="*/ 712053 w 1513020"/>
              <a:gd name="connsiteY42" fmla="*/ 44407 h 325769"/>
              <a:gd name="connsiteX43" fmla="*/ 756535 w 1513020"/>
              <a:gd name="connsiteY43" fmla="*/ 88815 h 325769"/>
              <a:gd name="connsiteX44" fmla="*/ 801017 w 1513020"/>
              <a:gd name="connsiteY44" fmla="*/ 44407 h 325769"/>
              <a:gd name="connsiteX45" fmla="*/ 1038368 w 1513020"/>
              <a:gd name="connsiteY45" fmla="*/ 281362 h 325769"/>
              <a:gd name="connsiteX46" fmla="*/ 993886 w 1513020"/>
              <a:gd name="connsiteY46" fmla="*/ 236955 h 325769"/>
              <a:gd name="connsiteX47" fmla="*/ 949405 w 1513020"/>
              <a:gd name="connsiteY47" fmla="*/ 281362 h 325769"/>
              <a:gd name="connsiteX48" fmla="*/ 993886 w 1513020"/>
              <a:gd name="connsiteY48" fmla="*/ 325770 h 325769"/>
              <a:gd name="connsiteX49" fmla="*/ 1038368 w 1513020"/>
              <a:gd name="connsiteY49" fmla="*/ 281362 h 325769"/>
              <a:gd name="connsiteX50" fmla="*/ 1038368 w 1513020"/>
              <a:gd name="connsiteY50" fmla="*/ 44407 h 325769"/>
              <a:gd name="connsiteX51" fmla="*/ 993886 w 1513020"/>
              <a:gd name="connsiteY51" fmla="*/ 0 h 325769"/>
              <a:gd name="connsiteX52" fmla="*/ 949405 w 1513020"/>
              <a:gd name="connsiteY52" fmla="*/ 44407 h 325769"/>
              <a:gd name="connsiteX53" fmla="*/ 993886 w 1513020"/>
              <a:gd name="connsiteY53" fmla="*/ 88815 h 325769"/>
              <a:gd name="connsiteX54" fmla="*/ 1038368 w 1513020"/>
              <a:gd name="connsiteY54" fmla="*/ 44407 h 325769"/>
              <a:gd name="connsiteX55" fmla="*/ 1275719 w 1513020"/>
              <a:gd name="connsiteY55" fmla="*/ 281362 h 325769"/>
              <a:gd name="connsiteX56" fmla="*/ 1231237 w 1513020"/>
              <a:gd name="connsiteY56" fmla="*/ 236955 h 325769"/>
              <a:gd name="connsiteX57" fmla="*/ 1186756 w 1513020"/>
              <a:gd name="connsiteY57" fmla="*/ 281362 h 325769"/>
              <a:gd name="connsiteX58" fmla="*/ 1231237 w 1513020"/>
              <a:gd name="connsiteY58" fmla="*/ 325770 h 325769"/>
              <a:gd name="connsiteX59" fmla="*/ 1275719 w 1513020"/>
              <a:gd name="connsiteY59" fmla="*/ 281362 h 325769"/>
              <a:gd name="connsiteX60" fmla="*/ 1275719 w 1513020"/>
              <a:gd name="connsiteY60" fmla="*/ 44407 h 325769"/>
              <a:gd name="connsiteX61" fmla="*/ 1231237 w 1513020"/>
              <a:gd name="connsiteY61" fmla="*/ 0 h 325769"/>
              <a:gd name="connsiteX62" fmla="*/ 1186756 w 1513020"/>
              <a:gd name="connsiteY62" fmla="*/ 44407 h 325769"/>
              <a:gd name="connsiteX63" fmla="*/ 1231237 w 1513020"/>
              <a:gd name="connsiteY63" fmla="*/ 88815 h 325769"/>
              <a:gd name="connsiteX64" fmla="*/ 1275719 w 1513020"/>
              <a:gd name="connsiteY64" fmla="*/ 44407 h 325769"/>
              <a:gd name="connsiteX65" fmla="*/ 1424057 w 1513020"/>
              <a:gd name="connsiteY65" fmla="*/ 281362 h 325769"/>
              <a:gd name="connsiteX66" fmla="*/ 1468539 w 1513020"/>
              <a:gd name="connsiteY66" fmla="*/ 325770 h 325769"/>
              <a:gd name="connsiteX67" fmla="*/ 1513020 w 1513020"/>
              <a:gd name="connsiteY67" fmla="*/ 281362 h 325769"/>
              <a:gd name="connsiteX68" fmla="*/ 1468539 w 1513020"/>
              <a:gd name="connsiteY68" fmla="*/ 236955 h 325769"/>
              <a:gd name="connsiteX69" fmla="*/ 1424057 w 1513020"/>
              <a:gd name="connsiteY69" fmla="*/ 281362 h 325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513020" h="325769">
                <a:moveTo>
                  <a:pt x="1513020" y="44407"/>
                </a:moveTo>
                <a:cubicBezTo>
                  <a:pt x="1513020" y="19924"/>
                  <a:pt x="1493063" y="0"/>
                  <a:pt x="1468539" y="0"/>
                </a:cubicBezTo>
                <a:cubicBezTo>
                  <a:pt x="1444014" y="0"/>
                  <a:pt x="1424057" y="19924"/>
                  <a:pt x="1424057" y="44407"/>
                </a:cubicBezTo>
                <a:cubicBezTo>
                  <a:pt x="1424057" y="68891"/>
                  <a:pt x="1444014" y="88815"/>
                  <a:pt x="1468539" y="88815"/>
                </a:cubicBezTo>
                <a:cubicBezTo>
                  <a:pt x="1493063" y="88815"/>
                  <a:pt x="1513020" y="68891"/>
                  <a:pt x="1513020" y="44407"/>
                </a:cubicBezTo>
                <a:close/>
                <a:moveTo>
                  <a:pt x="88963" y="281362"/>
                </a:moveTo>
                <a:cubicBezTo>
                  <a:pt x="88963" y="256879"/>
                  <a:pt x="69006" y="236955"/>
                  <a:pt x="44482" y="236955"/>
                </a:cubicBezTo>
                <a:cubicBezTo>
                  <a:pt x="19957" y="236955"/>
                  <a:pt x="0" y="256879"/>
                  <a:pt x="0" y="281362"/>
                </a:cubicBezTo>
                <a:cubicBezTo>
                  <a:pt x="0" y="305846"/>
                  <a:pt x="19957" y="325770"/>
                  <a:pt x="44482" y="325770"/>
                </a:cubicBezTo>
                <a:cubicBezTo>
                  <a:pt x="69006" y="325770"/>
                  <a:pt x="88963" y="305846"/>
                  <a:pt x="88963" y="281362"/>
                </a:cubicBezTo>
                <a:close/>
                <a:moveTo>
                  <a:pt x="88963" y="44407"/>
                </a:moveTo>
                <a:cubicBezTo>
                  <a:pt x="88963" y="19924"/>
                  <a:pt x="69006" y="0"/>
                  <a:pt x="44482" y="0"/>
                </a:cubicBezTo>
                <a:cubicBezTo>
                  <a:pt x="19957" y="0"/>
                  <a:pt x="0" y="19924"/>
                  <a:pt x="0" y="44407"/>
                </a:cubicBezTo>
                <a:cubicBezTo>
                  <a:pt x="0" y="68891"/>
                  <a:pt x="19957" y="88815"/>
                  <a:pt x="44482" y="88815"/>
                </a:cubicBezTo>
                <a:cubicBezTo>
                  <a:pt x="69006" y="88815"/>
                  <a:pt x="88963" y="68891"/>
                  <a:pt x="88963" y="44407"/>
                </a:cubicBezTo>
                <a:close/>
                <a:moveTo>
                  <a:pt x="326314" y="281362"/>
                </a:moveTo>
                <a:cubicBezTo>
                  <a:pt x="326314" y="256879"/>
                  <a:pt x="306357" y="236955"/>
                  <a:pt x="281833" y="236955"/>
                </a:cubicBezTo>
                <a:cubicBezTo>
                  <a:pt x="257308" y="236955"/>
                  <a:pt x="237351" y="256879"/>
                  <a:pt x="237351" y="281362"/>
                </a:cubicBezTo>
                <a:cubicBezTo>
                  <a:pt x="237351" y="305846"/>
                  <a:pt x="257308" y="325770"/>
                  <a:pt x="281833" y="325770"/>
                </a:cubicBezTo>
                <a:cubicBezTo>
                  <a:pt x="306357" y="325770"/>
                  <a:pt x="326314" y="305846"/>
                  <a:pt x="326314" y="281362"/>
                </a:cubicBezTo>
                <a:close/>
                <a:moveTo>
                  <a:pt x="326314" y="44407"/>
                </a:moveTo>
                <a:cubicBezTo>
                  <a:pt x="326314" y="19924"/>
                  <a:pt x="306357" y="0"/>
                  <a:pt x="281833" y="0"/>
                </a:cubicBezTo>
                <a:cubicBezTo>
                  <a:pt x="257308" y="0"/>
                  <a:pt x="237351" y="19924"/>
                  <a:pt x="237351" y="44407"/>
                </a:cubicBezTo>
                <a:cubicBezTo>
                  <a:pt x="237351" y="68891"/>
                  <a:pt x="257308" y="88815"/>
                  <a:pt x="281833" y="88815"/>
                </a:cubicBezTo>
                <a:cubicBezTo>
                  <a:pt x="306357" y="88815"/>
                  <a:pt x="326314" y="68891"/>
                  <a:pt x="326314" y="44407"/>
                </a:cubicBezTo>
                <a:close/>
                <a:moveTo>
                  <a:pt x="563666" y="281362"/>
                </a:moveTo>
                <a:cubicBezTo>
                  <a:pt x="563666" y="256879"/>
                  <a:pt x="543708" y="236955"/>
                  <a:pt x="519184" y="236955"/>
                </a:cubicBezTo>
                <a:cubicBezTo>
                  <a:pt x="494659" y="236955"/>
                  <a:pt x="474702" y="256879"/>
                  <a:pt x="474702" y="281362"/>
                </a:cubicBezTo>
                <a:cubicBezTo>
                  <a:pt x="474702" y="305846"/>
                  <a:pt x="494659" y="325770"/>
                  <a:pt x="519184" y="325770"/>
                </a:cubicBezTo>
                <a:cubicBezTo>
                  <a:pt x="543708" y="325770"/>
                  <a:pt x="563666" y="305846"/>
                  <a:pt x="563666" y="281362"/>
                </a:cubicBezTo>
                <a:close/>
                <a:moveTo>
                  <a:pt x="563666" y="44407"/>
                </a:moveTo>
                <a:cubicBezTo>
                  <a:pt x="563666" y="19924"/>
                  <a:pt x="543708" y="0"/>
                  <a:pt x="519184" y="0"/>
                </a:cubicBezTo>
                <a:cubicBezTo>
                  <a:pt x="494659" y="0"/>
                  <a:pt x="474702" y="19924"/>
                  <a:pt x="474702" y="44407"/>
                </a:cubicBezTo>
                <a:cubicBezTo>
                  <a:pt x="474702" y="68891"/>
                  <a:pt x="494659" y="88815"/>
                  <a:pt x="519184" y="88815"/>
                </a:cubicBezTo>
                <a:cubicBezTo>
                  <a:pt x="543708" y="88815"/>
                  <a:pt x="563666" y="68891"/>
                  <a:pt x="563666" y="44407"/>
                </a:cubicBezTo>
                <a:close/>
                <a:moveTo>
                  <a:pt x="801017" y="281362"/>
                </a:moveTo>
                <a:cubicBezTo>
                  <a:pt x="801017" y="256879"/>
                  <a:pt x="781059" y="236955"/>
                  <a:pt x="756535" y="236955"/>
                </a:cubicBezTo>
                <a:cubicBezTo>
                  <a:pt x="732011" y="236955"/>
                  <a:pt x="712053" y="256879"/>
                  <a:pt x="712053" y="281362"/>
                </a:cubicBezTo>
                <a:cubicBezTo>
                  <a:pt x="712053" y="305846"/>
                  <a:pt x="732011" y="325770"/>
                  <a:pt x="756535" y="325770"/>
                </a:cubicBezTo>
                <a:cubicBezTo>
                  <a:pt x="781059" y="325770"/>
                  <a:pt x="801017" y="305846"/>
                  <a:pt x="801017" y="281362"/>
                </a:cubicBezTo>
                <a:close/>
                <a:moveTo>
                  <a:pt x="801017" y="44407"/>
                </a:moveTo>
                <a:cubicBezTo>
                  <a:pt x="801017" y="19924"/>
                  <a:pt x="781059" y="0"/>
                  <a:pt x="756535" y="0"/>
                </a:cubicBezTo>
                <a:cubicBezTo>
                  <a:pt x="732011" y="0"/>
                  <a:pt x="712053" y="19924"/>
                  <a:pt x="712053" y="44407"/>
                </a:cubicBezTo>
                <a:cubicBezTo>
                  <a:pt x="712053" y="68891"/>
                  <a:pt x="732011" y="88815"/>
                  <a:pt x="756535" y="88815"/>
                </a:cubicBezTo>
                <a:cubicBezTo>
                  <a:pt x="781059" y="88815"/>
                  <a:pt x="801017" y="68891"/>
                  <a:pt x="801017" y="44407"/>
                </a:cubicBezTo>
                <a:close/>
                <a:moveTo>
                  <a:pt x="1038368" y="281362"/>
                </a:moveTo>
                <a:cubicBezTo>
                  <a:pt x="1038368" y="256879"/>
                  <a:pt x="1018411" y="236955"/>
                  <a:pt x="993886" y="236955"/>
                </a:cubicBezTo>
                <a:cubicBezTo>
                  <a:pt x="969362" y="236955"/>
                  <a:pt x="949405" y="256879"/>
                  <a:pt x="949405" y="281362"/>
                </a:cubicBezTo>
                <a:cubicBezTo>
                  <a:pt x="949405" y="305846"/>
                  <a:pt x="969362" y="325770"/>
                  <a:pt x="993886" y="325770"/>
                </a:cubicBezTo>
                <a:cubicBezTo>
                  <a:pt x="1018411" y="325770"/>
                  <a:pt x="1038368" y="305846"/>
                  <a:pt x="1038368" y="281362"/>
                </a:cubicBezTo>
                <a:close/>
                <a:moveTo>
                  <a:pt x="1038368" y="44407"/>
                </a:moveTo>
                <a:cubicBezTo>
                  <a:pt x="1038368" y="19924"/>
                  <a:pt x="1018411" y="0"/>
                  <a:pt x="993886" y="0"/>
                </a:cubicBezTo>
                <a:cubicBezTo>
                  <a:pt x="969362" y="0"/>
                  <a:pt x="949405" y="19924"/>
                  <a:pt x="949405" y="44407"/>
                </a:cubicBezTo>
                <a:cubicBezTo>
                  <a:pt x="949405" y="68891"/>
                  <a:pt x="969362" y="88815"/>
                  <a:pt x="993886" y="88815"/>
                </a:cubicBezTo>
                <a:cubicBezTo>
                  <a:pt x="1018411" y="88815"/>
                  <a:pt x="1038368" y="68891"/>
                  <a:pt x="1038368" y="44407"/>
                </a:cubicBezTo>
                <a:close/>
                <a:moveTo>
                  <a:pt x="1275719" y="281362"/>
                </a:moveTo>
                <a:cubicBezTo>
                  <a:pt x="1275719" y="256879"/>
                  <a:pt x="1255762" y="236955"/>
                  <a:pt x="1231237" y="236955"/>
                </a:cubicBezTo>
                <a:cubicBezTo>
                  <a:pt x="1206713" y="236955"/>
                  <a:pt x="1186756" y="256879"/>
                  <a:pt x="1186756" y="281362"/>
                </a:cubicBezTo>
                <a:cubicBezTo>
                  <a:pt x="1186756" y="305846"/>
                  <a:pt x="1206713" y="325770"/>
                  <a:pt x="1231237" y="325770"/>
                </a:cubicBezTo>
                <a:cubicBezTo>
                  <a:pt x="1255762" y="325770"/>
                  <a:pt x="1275719" y="305846"/>
                  <a:pt x="1275719" y="281362"/>
                </a:cubicBezTo>
                <a:close/>
                <a:moveTo>
                  <a:pt x="1275719" y="44407"/>
                </a:moveTo>
                <a:cubicBezTo>
                  <a:pt x="1275719" y="19924"/>
                  <a:pt x="1255762" y="0"/>
                  <a:pt x="1231237" y="0"/>
                </a:cubicBezTo>
                <a:cubicBezTo>
                  <a:pt x="1206713" y="0"/>
                  <a:pt x="1186756" y="19924"/>
                  <a:pt x="1186756" y="44407"/>
                </a:cubicBezTo>
                <a:cubicBezTo>
                  <a:pt x="1186756" y="68891"/>
                  <a:pt x="1206713" y="88815"/>
                  <a:pt x="1231237" y="88815"/>
                </a:cubicBezTo>
                <a:cubicBezTo>
                  <a:pt x="1255762" y="88815"/>
                  <a:pt x="1275719" y="68891"/>
                  <a:pt x="1275719" y="44407"/>
                </a:cubicBezTo>
                <a:close/>
                <a:moveTo>
                  <a:pt x="1424057" y="281362"/>
                </a:moveTo>
                <a:cubicBezTo>
                  <a:pt x="1424057" y="305846"/>
                  <a:pt x="1444014" y="325770"/>
                  <a:pt x="1468539" y="325770"/>
                </a:cubicBezTo>
                <a:cubicBezTo>
                  <a:pt x="1493063" y="325770"/>
                  <a:pt x="1513020" y="305846"/>
                  <a:pt x="1513020" y="281362"/>
                </a:cubicBezTo>
                <a:cubicBezTo>
                  <a:pt x="1513020" y="256879"/>
                  <a:pt x="1493063" y="236955"/>
                  <a:pt x="1468539" y="236955"/>
                </a:cubicBezTo>
                <a:cubicBezTo>
                  <a:pt x="1444014" y="236955"/>
                  <a:pt x="1424057" y="256879"/>
                  <a:pt x="1424057" y="28136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9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EFFECT">
            <a:extLst>
              <a:ext uri="{FF2B5EF4-FFF2-40B4-BE49-F238E27FC236}">
                <a16:creationId xmlns:a16="http://schemas.microsoft.com/office/drawing/2014/main" id="{6EC35FD5-5A87-411D-B4CC-FDD506857B4C}"/>
              </a:ext>
            </a:extLst>
          </p:cNvPr>
          <p:cNvSpPr/>
          <p:nvPr/>
        </p:nvSpPr>
        <p:spPr>
          <a:xfrm>
            <a:off x="3065725" y="264741"/>
            <a:ext cx="563665" cy="562724"/>
          </a:xfrm>
          <a:custGeom>
            <a:avLst/>
            <a:gdLst>
              <a:gd name="connsiteX0" fmla="*/ 44482 w 563665"/>
              <a:gd name="connsiteY0" fmla="*/ 0 h 562724"/>
              <a:gd name="connsiteX1" fmla="*/ 0 w 563665"/>
              <a:gd name="connsiteY1" fmla="*/ 44407 h 562724"/>
              <a:gd name="connsiteX2" fmla="*/ 44482 w 563665"/>
              <a:gd name="connsiteY2" fmla="*/ 88815 h 562724"/>
              <a:gd name="connsiteX3" fmla="*/ 88963 w 563665"/>
              <a:gd name="connsiteY3" fmla="*/ 44407 h 562724"/>
              <a:gd name="connsiteX4" fmla="*/ 44482 w 563665"/>
              <a:gd name="connsiteY4" fmla="*/ 0 h 562724"/>
              <a:gd name="connsiteX5" fmla="*/ 519184 w 563665"/>
              <a:gd name="connsiteY5" fmla="*/ 473910 h 562724"/>
              <a:gd name="connsiteX6" fmla="*/ 474702 w 563665"/>
              <a:gd name="connsiteY6" fmla="*/ 518317 h 562724"/>
              <a:gd name="connsiteX7" fmla="*/ 519184 w 563665"/>
              <a:gd name="connsiteY7" fmla="*/ 562724 h 562724"/>
              <a:gd name="connsiteX8" fmla="*/ 563666 w 563665"/>
              <a:gd name="connsiteY8" fmla="*/ 518317 h 562724"/>
              <a:gd name="connsiteX9" fmla="*/ 519184 w 563665"/>
              <a:gd name="connsiteY9" fmla="*/ 473910 h 562724"/>
              <a:gd name="connsiteX10" fmla="*/ 281833 w 563665"/>
              <a:gd name="connsiteY10" fmla="*/ 473910 h 562724"/>
              <a:gd name="connsiteX11" fmla="*/ 237351 w 563665"/>
              <a:gd name="connsiteY11" fmla="*/ 518317 h 562724"/>
              <a:gd name="connsiteX12" fmla="*/ 281833 w 563665"/>
              <a:gd name="connsiteY12" fmla="*/ 562724 h 562724"/>
              <a:gd name="connsiteX13" fmla="*/ 326314 w 563665"/>
              <a:gd name="connsiteY13" fmla="*/ 518317 h 562724"/>
              <a:gd name="connsiteX14" fmla="*/ 281833 w 563665"/>
              <a:gd name="connsiteY14" fmla="*/ 473910 h 562724"/>
              <a:gd name="connsiteX15" fmla="*/ 44482 w 563665"/>
              <a:gd name="connsiteY15" fmla="*/ 473910 h 562724"/>
              <a:gd name="connsiteX16" fmla="*/ 0 w 563665"/>
              <a:gd name="connsiteY16" fmla="*/ 518317 h 562724"/>
              <a:gd name="connsiteX17" fmla="*/ 44482 w 563665"/>
              <a:gd name="connsiteY17" fmla="*/ 562724 h 562724"/>
              <a:gd name="connsiteX18" fmla="*/ 88963 w 563665"/>
              <a:gd name="connsiteY18" fmla="*/ 518317 h 562724"/>
              <a:gd name="connsiteX19" fmla="*/ 44482 w 563665"/>
              <a:gd name="connsiteY19" fmla="*/ 473910 h 562724"/>
              <a:gd name="connsiteX20" fmla="*/ 519184 w 563665"/>
              <a:gd name="connsiteY20" fmla="*/ 236955 h 562724"/>
              <a:gd name="connsiteX21" fmla="*/ 474702 w 563665"/>
              <a:gd name="connsiteY21" fmla="*/ 281362 h 562724"/>
              <a:gd name="connsiteX22" fmla="*/ 519184 w 563665"/>
              <a:gd name="connsiteY22" fmla="*/ 325770 h 562724"/>
              <a:gd name="connsiteX23" fmla="*/ 563666 w 563665"/>
              <a:gd name="connsiteY23" fmla="*/ 281362 h 562724"/>
              <a:gd name="connsiteX24" fmla="*/ 519184 w 563665"/>
              <a:gd name="connsiteY24" fmla="*/ 236955 h 562724"/>
              <a:gd name="connsiteX25" fmla="*/ 281833 w 563665"/>
              <a:gd name="connsiteY25" fmla="*/ 236955 h 562724"/>
              <a:gd name="connsiteX26" fmla="*/ 237351 w 563665"/>
              <a:gd name="connsiteY26" fmla="*/ 281362 h 562724"/>
              <a:gd name="connsiteX27" fmla="*/ 281833 w 563665"/>
              <a:gd name="connsiteY27" fmla="*/ 325770 h 562724"/>
              <a:gd name="connsiteX28" fmla="*/ 326314 w 563665"/>
              <a:gd name="connsiteY28" fmla="*/ 281362 h 562724"/>
              <a:gd name="connsiteX29" fmla="*/ 281833 w 563665"/>
              <a:gd name="connsiteY29" fmla="*/ 236955 h 562724"/>
              <a:gd name="connsiteX30" fmla="*/ 44482 w 563665"/>
              <a:gd name="connsiteY30" fmla="*/ 236955 h 562724"/>
              <a:gd name="connsiteX31" fmla="*/ 0 w 563665"/>
              <a:gd name="connsiteY31" fmla="*/ 281362 h 562724"/>
              <a:gd name="connsiteX32" fmla="*/ 44482 w 563665"/>
              <a:gd name="connsiteY32" fmla="*/ 325770 h 562724"/>
              <a:gd name="connsiteX33" fmla="*/ 88963 w 563665"/>
              <a:gd name="connsiteY33" fmla="*/ 281362 h 562724"/>
              <a:gd name="connsiteX34" fmla="*/ 44482 w 563665"/>
              <a:gd name="connsiteY34" fmla="*/ 236955 h 562724"/>
              <a:gd name="connsiteX35" fmla="*/ 519184 w 563665"/>
              <a:gd name="connsiteY35" fmla="*/ 88864 h 562724"/>
              <a:gd name="connsiteX36" fmla="*/ 563666 w 563665"/>
              <a:gd name="connsiteY36" fmla="*/ 44457 h 562724"/>
              <a:gd name="connsiteX37" fmla="*/ 519184 w 563665"/>
              <a:gd name="connsiteY37" fmla="*/ 50 h 562724"/>
              <a:gd name="connsiteX38" fmla="*/ 474702 w 563665"/>
              <a:gd name="connsiteY38" fmla="*/ 44457 h 562724"/>
              <a:gd name="connsiteX39" fmla="*/ 519184 w 563665"/>
              <a:gd name="connsiteY39" fmla="*/ 88864 h 562724"/>
              <a:gd name="connsiteX40" fmla="*/ 281833 w 563665"/>
              <a:gd name="connsiteY40" fmla="*/ 0 h 562724"/>
              <a:gd name="connsiteX41" fmla="*/ 237351 w 563665"/>
              <a:gd name="connsiteY41" fmla="*/ 44407 h 562724"/>
              <a:gd name="connsiteX42" fmla="*/ 281833 w 563665"/>
              <a:gd name="connsiteY42" fmla="*/ 88815 h 562724"/>
              <a:gd name="connsiteX43" fmla="*/ 326314 w 563665"/>
              <a:gd name="connsiteY43" fmla="*/ 44407 h 562724"/>
              <a:gd name="connsiteX44" fmla="*/ 281833 w 563665"/>
              <a:gd name="connsiteY44" fmla="*/ 0 h 5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63665" h="562724">
                <a:moveTo>
                  <a:pt x="44482" y="0"/>
                </a:moveTo>
                <a:cubicBezTo>
                  <a:pt x="19957" y="0"/>
                  <a:pt x="0" y="19924"/>
                  <a:pt x="0" y="44407"/>
                </a:cubicBezTo>
                <a:cubicBezTo>
                  <a:pt x="0" y="68891"/>
                  <a:pt x="19957" y="88815"/>
                  <a:pt x="44482" y="88815"/>
                </a:cubicBezTo>
                <a:cubicBezTo>
                  <a:pt x="69006" y="88815"/>
                  <a:pt x="88963" y="68891"/>
                  <a:pt x="88963" y="44407"/>
                </a:cubicBezTo>
                <a:cubicBezTo>
                  <a:pt x="88963" y="19924"/>
                  <a:pt x="69006" y="0"/>
                  <a:pt x="44482" y="0"/>
                </a:cubicBezTo>
                <a:close/>
                <a:moveTo>
                  <a:pt x="519184" y="473910"/>
                </a:moveTo>
                <a:cubicBezTo>
                  <a:pt x="494659" y="473910"/>
                  <a:pt x="474702" y="493833"/>
                  <a:pt x="474702" y="518317"/>
                </a:cubicBezTo>
                <a:cubicBezTo>
                  <a:pt x="474702" y="542800"/>
                  <a:pt x="494659" y="562724"/>
                  <a:pt x="519184" y="562724"/>
                </a:cubicBezTo>
                <a:cubicBezTo>
                  <a:pt x="543708" y="562724"/>
                  <a:pt x="563666" y="542800"/>
                  <a:pt x="563666" y="518317"/>
                </a:cubicBezTo>
                <a:cubicBezTo>
                  <a:pt x="563666" y="493833"/>
                  <a:pt x="543708" y="473910"/>
                  <a:pt x="519184" y="473910"/>
                </a:cubicBezTo>
                <a:close/>
                <a:moveTo>
                  <a:pt x="281833" y="473910"/>
                </a:moveTo>
                <a:cubicBezTo>
                  <a:pt x="257308" y="473910"/>
                  <a:pt x="237351" y="493833"/>
                  <a:pt x="237351" y="518317"/>
                </a:cubicBezTo>
                <a:cubicBezTo>
                  <a:pt x="237351" y="542800"/>
                  <a:pt x="257308" y="562724"/>
                  <a:pt x="281833" y="562724"/>
                </a:cubicBezTo>
                <a:cubicBezTo>
                  <a:pt x="306357" y="562724"/>
                  <a:pt x="326314" y="542800"/>
                  <a:pt x="326314" y="518317"/>
                </a:cubicBezTo>
                <a:cubicBezTo>
                  <a:pt x="326314" y="493833"/>
                  <a:pt x="306357" y="473910"/>
                  <a:pt x="281833" y="473910"/>
                </a:cubicBezTo>
                <a:close/>
                <a:moveTo>
                  <a:pt x="44482" y="473910"/>
                </a:moveTo>
                <a:cubicBezTo>
                  <a:pt x="19957" y="473910"/>
                  <a:pt x="0" y="493833"/>
                  <a:pt x="0" y="518317"/>
                </a:cubicBezTo>
                <a:cubicBezTo>
                  <a:pt x="0" y="542800"/>
                  <a:pt x="19957" y="562724"/>
                  <a:pt x="44482" y="562724"/>
                </a:cubicBezTo>
                <a:cubicBezTo>
                  <a:pt x="69006" y="562724"/>
                  <a:pt x="88963" y="542800"/>
                  <a:pt x="88963" y="518317"/>
                </a:cubicBezTo>
                <a:cubicBezTo>
                  <a:pt x="88963" y="493833"/>
                  <a:pt x="69006" y="473910"/>
                  <a:pt x="44482" y="473910"/>
                </a:cubicBezTo>
                <a:close/>
                <a:moveTo>
                  <a:pt x="519184" y="236955"/>
                </a:moveTo>
                <a:cubicBezTo>
                  <a:pt x="494659" y="236955"/>
                  <a:pt x="474702" y="256879"/>
                  <a:pt x="474702" y="281362"/>
                </a:cubicBezTo>
                <a:cubicBezTo>
                  <a:pt x="474702" y="305846"/>
                  <a:pt x="494659" y="325770"/>
                  <a:pt x="519184" y="325770"/>
                </a:cubicBezTo>
                <a:cubicBezTo>
                  <a:pt x="543708" y="325770"/>
                  <a:pt x="563666" y="305846"/>
                  <a:pt x="563666" y="281362"/>
                </a:cubicBezTo>
                <a:cubicBezTo>
                  <a:pt x="563666" y="256879"/>
                  <a:pt x="543708" y="236955"/>
                  <a:pt x="519184" y="236955"/>
                </a:cubicBezTo>
                <a:close/>
                <a:moveTo>
                  <a:pt x="281833" y="236955"/>
                </a:moveTo>
                <a:cubicBezTo>
                  <a:pt x="257308" y="236955"/>
                  <a:pt x="237351" y="256879"/>
                  <a:pt x="237351" y="281362"/>
                </a:cubicBezTo>
                <a:cubicBezTo>
                  <a:pt x="237351" y="305846"/>
                  <a:pt x="257308" y="325770"/>
                  <a:pt x="281833" y="325770"/>
                </a:cubicBezTo>
                <a:cubicBezTo>
                  <a:pt x="306357" y="325770"/>
                  <a:pt x="326314" y="305846"/>
                  <a:pt x="326314" y="281362"/>
                </a:cubicBezTo>
                <a:cubicBezTo>
                  <a:pt x="326314" y="256879"/>
                  <a:pt x="306357" y="236955"/>
                  <a:pt x="281833" y="236955"/>
                </a:cubicBezTo>
                <a:close/>
                <a:moveTo>
                  <a:pt x="44482" y="236955"/>
                </a:moveTo>
                <a:cubicBezTo>
                  <a:pt x="19957" y="236955"/>
                  <a:pt x="0" y="256879"/>
                  <a:pt x="0" y="281362"/>
                </a:cubicBezTo>
                <a:cubicBezTo>
                  <a:pt x="0" y="305846"/>
                  <a:pt x="19957" y="325770"/>
                  <a:pt x="44482" y="325770"/>
                </a:cubicBezTo>
                <a:cubicBezTo>
                  <a:pt x="69006" y="325770"/>
                  <a:pt x="88963" y="305846"/>
                  <a:pt x="88963" y="281362"/>
                </a:cubicBezTo>
                <a:cubicBezTo>
                  <a:pt x="88963" y="256879"/>
                  <a:pt x="69006" y="236955"/>
                  <a:pt x="44482" y="236955"/>
                </a:cubicBezTo>
                <a:close/>
                <a:moveTo>
                  <a:pt x="519184" y="88864"/>
                </a:moveTo>
                <a:cubicBezTo>
                  <a:pt x="543708" y="88864"/>
                  <a:pt x="563666" y="68940"/>
                  <a:pt x="563666" y="44457"/>
                </a:cubicBezTo>
                <a:cubicBezTo>
                  <a:pt x="563666" y="19973"/>
                  <a:pt x="543708" y="50"/>
                  <a:pt x="519184" y="50"/>
                </a:cubicBezTo>
                <a:cubicBezTo>
                  <a:pt x="494659" y="50"/>
                  <a:pt x="474702" y="19973"/>
                  <a:pt x="474702" y="44457"/>
                </a:cubicBezTo>
                <a:cubicBezTo>
                  <a:pt x="474702" y="68940"/>
                  <a:pt x="494659" y="88864"/>
                  <a:pt x="519184" y="88864"/>
                </a:cubicBezTo>
                <a:close/>
                <a:moveTo>
                  <a:pt x="281833" y="0"/>
                </a:moveTo>
                <a:cubicBezTo>
                  <a:pt x="257308" y="0"/>
                  <a:pt x="237351" y="19924"/>
                  <a:pt x="237351" y="44407"/>
                </a:cubicBezTo>
                <a:cubicBezTo>
                  <a:pt x="237351" y="68891"/>
                  <a:pt x="257308" y="88815"/>
                  <a:pt x="281833" y="88815"/>
                </a:cubicBezTo>
                <a:cubicBezTo>
                  <a:pt x="306357" y="88815"/>
                  <a:pt x="326314" y="68891"/>
                  <a:pt x="326314" y="44407"/>
                </a:cubicBezTo>
                <a:cubicBezTo>
                  <a:pt x="326314" y="19924"/>
                  <a:pt x="306357" y="0"/>
                  <a:pt x="28183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9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EFFECT">
            <a:extLst>
              <a:ext uri="{FF2B5EF4-FFF2-40B4-BE49-F238E27FC236}">
                <a16:creationId xmlns:a16="http://schemas.microsoft.com/office/drawing/2014/main" id="{C321228A-A4D1-4CC0-AE63-8A8A59924D7A}"/>
              </a:ext>
            </a:extLst>
          </p:cNvPr>
          <p:cNvSpPr/>
          <p:nvPr/>
        </p:nvSpPr>
        <p:spPr>
          <a:xfrm>
            <a:off x="1025841" y="5574718"/>
            <a:ext cx="407248" cy="406569"/>
          </a:xfrm>
          <a:custGeom>
            <a:avLst/>
            <a:gdLst>
              <a:gd name="connsiteX0" fmla="*/ 0 w 154692"/>
              <a:gd name="connsiteY0" fmla="*/ 77217 h 154434"/>
              <a:gd name="connsiteX1" fmla="*/ 154693 w 154692"/>
              <a:gd name="connsiteY1" fmla="*/ 77217 h 154434"/>
              <a:gd name="connsiteX2" fmla="*/ 77346 w 154692"/>
              <a:gd name="connsiteY2" fmla="*/ 0 h 154434"/>
              <a:gd name="connsiteX3" fmla="*/ 77346 w 154692"/>
              <a:gd name="connsiteY3" fmla="*/ 154434 h 15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692" h="154434">
                <a:moveTo>
                  <a:pt x="0" y="77217"/>
                </a:moveTo>
                <a:lnTo>
                  <a:pt x="154693" y="77217"/>
                </a:lnTo>
                <a:moveTo>
                  <a:pt x="77346" y="0"/>
                </a:moveTo>
                <a:lnTo>
                  <a:pt x="77346" y="154434"/>
                </a:lnTo>
              </a:path>
            </a:pathLst>
          </a:custGeom>
          <a:solidFill>
            <a:schemeClr val="bg1">
              <a:lumMod val="85000"/>
            </a:schemeClr>
          </a:solidFill>
          <a:ln w="50836" cap="rnd">
            <a:solidFill>
              <a:schemeClr val="bg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EFFECT">
            <a:extLst>
              <a:ext uri="{FF2B5EF4-FFF2-40B4-BE49-F238E27FC236}">
                <a16:creationId xmlns:a16="http://schemas.microsoft.com/office/drawing/2014/main" id="{AD36FE96-C07E-48EF-B9ED-A99F0C889EB0}"/>
              </a:ext>
            </a:extLst>
          </p:cNvPr>
          <p:cNvSpPr/>
          <p:nvPr/>
        </p:nvSpPr>
        <p:spPr>
          <a:xfrm>
            <a:off x="5248845" y="1252903"/>
            <a:ext cx="333229" cy="332674"/>
          </a:xfrm>
          <a:custGeom>
            <a:avLst/>
            <a:gdLst>
              <a:gd name="connsiteX0" fmla="*/ 0 w 154692"/>
              <a:gd name="connsiteY0" fmla="*/ 77217 h 154434"/>
              <a:gd name="connsiteX1" fmla="*/ 154693 w 154692"/>
              <a:gd name="connsiteY1" fmla="*/ 77217 h 154434"/>
              <a:gd name="connsiteX2" fmla="*/ 77346 w 154692"/>
              <a:gd name="connsiteY2" fmla="*/ 0 h 154434"/>
              <a:gd name="connsiteX3" fmla="*/ 77346 w 154692"/>
              <a:gd name="connsiteY3" fmla="*/ 154434 h 15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692" h="154434">
                <a:moveTo>
                  <a:pt x="0" y="77217"/>
                </a:moveTo>
                <a:lnTo>
                  <a:pt x="154693" y="77217"/>
                </a:lnTo>
                <a:moveTo>
                  <a:pt x="77346" y="0"/>
                </a:moveTo>
                <a:lnTo>
                  <a:pt x="77346" y="154434"/>
                </a:lnTo>
              </a:path>
            </a:pathLst>
          </a:custGeom>
          <a:solidFill>
            <a:schemeClr val="bg1">
              <a:lumMod val="85000"/>
            </a:schemeClr>
          </a:solidFill>
          <a:ln w="50836" cap="rnd">
            <a:solidFill>
              <a:schemeClr val="bg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06876"/>
      </p:ext>
    </p:extLst>
  </p:cSld>
  <p:clrMapOvr>
    <a:masterClrMapping/>
  </p:clrMapOvr>
  <p:transition advClick="0" advTm="0">
    <p:comb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4" dur="350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350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8" dur="350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0" dur="350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1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2" dur="350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10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3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7 3.33333E-6 L 0.14518 3.33333E-6 " pathEditMode="relative" rAng="0" ptsTypes="AA">
                                          <p:cBhvr>
                                            <p:cTn id="57" dur="7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25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63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3.7037E-7 L -0.13607 3.7037E-7 " pathEditMode="relative" rAng="0" ptsTypes="AA">
                                          <p:cBhvr>
                                            <p:cTn id="62" dur="7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1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3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8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70" dur="7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1" presetID="35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25E-6 -2.59259E-6 L 0.07383 0.10949 " pathEditMode="relative" rAng="0" ptsTypes="AA">
                                          <p:cBhvr>
                                            <p:cTn id="72" dur="7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85" y="546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3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10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8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80" dur="7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1" presetID="35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6.25E-7 -4.44444E-6 L 0.11693 -0.14027 " pathEditMode="relative" rAng="0" ptsTypes="AA">
                                          <p:cBhvr>
                                            <p:cTn id="82" dur="7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846" y="-701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2" grpId="0" animBg="1"/>
          <p:bldP spid="42" grpId="1" animBg="1"/>
          <p:bldP spid="43" grpId="0" animBg="1"/>
          <p:bldP spid="43" grpId="1" animBg="1"/>
          <p:bldP spid="44" grpId="0" animBg="1"/>
          <p:bldP spid="44" grpId="1" animBg="1"/>
          <p:bldP spid="45" grpId="0" animBg="1"/>
          <p:bldP spid="45" grpId="1" animBg="1"/>
          <p:bldP spid="46" grpId="0" animBg="1"/>
          <p:bldP spid="46" grpId="1" animBg="1"/>
          <p:bldP spid="15" grpId="0"/>
          <p:bldP spid="16" grpId="0"/>
          <p:bldP spid="17" grpId="0"/>
          <p:bldP spid="18" grpId="0"/>
          <p:bldP spid="49" grpId="0" animBg="1"/>
          <p:bldP spid="49" grpId="1" animBg="1"/>
          <p:bldP spid="50" grpId="0" animBg="1"/>
          <p:bldP spid="50" grpId="1" animBg="1"/>
          <p:bldP spid="51" grpId="0" animBg="1"/>
          <p:bldP spid="51" grpId="1" animBg="1"/>
          <p:bldP spid="51" grpId="2" animBg="1"/>
          <p:bldP spid="52" grpId="0" animBg="1"/>
          <p:bldP spid="52" grpId="1" animBg="1"/>
          <p:bldP spid="52" grpId="2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1000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4" dur="350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350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8" dur="350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0" dur="350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1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2" dur="350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10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63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7 3.33333E-6 L 0.14518 3.33333E-6 " pathEditMode="relative" rAng="0" ptsTypes="AA">
                                          <p:cBhvr>
                                            <p:cTn id="57" dur="7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25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63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3.7037E-7 L -0.13607 3.7037E-7 " pathEditMode="relative" rAng="0" ptsTypes="AA">
                                          <p:cBhvr>
                                            <p:cTn id="62" dur="7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1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3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8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70" dur="7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1" presetID="35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25E-6 -2.59259E-6 L 0.07383 0.10949 " pathEditMode="relative" rAng="0" ptsTypes="AA">
                                          <p:cBhvr>
                                            <p:cTn id="72" dur="7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85" y="546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3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10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8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80" dur="7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1" presetID="35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6.25E-7 -4.44444E-6 L 0.11693 -0.14027 " pathEditMode="relative" rAng="0" ptsTypes="AA">
                                          <p:cBhvr>
                                            <p:cTn id="82" dur="7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846" y="-701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2" grpId="0" animBg="1"/>
          <p:bldP spid="42" grpId="1" animBg="1"/>
          <p:bldP spid="43" grpId="0" animBg="1"/>
          <p:bldP spid="43" grpId="1" animBg="1"/>
          <p:bldP spid="44" grpId="0" animBg="1"/>
          <p:bldP spid="44" grpId="1" animBg="1"/>
          <p:bldP spid="45" grpId="0" animBg="1"/>
          <p:bldP spid="45" grpId="1" animBg="1"/>
          <p:bldP spid="46" grpId="0" animBg="1"/>
          <p:bldP spid="46" grpId="1" animBg="1"/>
          <p:bldP spid="15" grpId="0"/>
          <p:bldP spid="16" grpId="0"/>
          <p:bldP spid="17" grpId="0"/>
          <p:bldP spid="18" grpId="0"/>
          <p:bldP spid="49" grpId="0" animBg="1"/>
          <p:bldP spid="49" grpId="1" animBg="1"/>
          <p:bldP spid="50" grpId="0" animBg="1"/>
          <p:bldP spid="50" grpId="1" animBg="1"/>
          <p:bldP spid="51" grpId="0" animBg="1"/>
          <p:bldP spid="51" grpId="1" animBg="1"/>
          <p:bldP spid="51" grpId="2" animBg="1"/>
          <p:bldP spid="52" grpId="0" animBg="1"/>
          <p:bldP spid="52" grpId="1" animBg="1"/>
          <p:bldP spid="52" grpId="2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7936027F-11C4-4579-893B-23884AFF27E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/>
      </p:pic>
      <p:sp>
        <p:nvSpPr>
          <p:cNvPr id="48" name="COLOR">
            <a:extLst>
              <a:ext uri="{FF2B5EF4-FFF2-40B4-BE49-F238E27FC236}">
                <a16:creationId xmlns:a16="http://schemas.microsoft.com/office/drawing/2014/main" id="{7D868D12-5A93-42FB-82B6-F05C7C5708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85000"/>
                  <a:lumOff val="15000"/>
                  <a:alpha val="73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HAPE">
            <a:extLst>
              <a:ext uri="{FF2B5EF4-FFF2-40B4-BE49-F238E27FC236}">
                <a16:creationId xmlns:a16="http://schemas.microsoft.com/office/drawing/2014/main" id="{FE070845-353F-44C9-B4DD-47FAC5E34BD1}"/>
              </a:ext>
            </a:extLst>
          </p:cNvPr>
          <p:cNvSpPr/>
          <p:nvPr/>
        </p:nvSpPr>
        <p:spPr>
          <a:xfrm>
            <a:off x="-3393" y="0"/>
            <a:ext cx="5888722" cy="2006774"/>
          </a:xfrm>
          <a:custGeom>
            <a:avLst/>
            <a:gdLst>
              <a:gd name="connsiteX0" fmla="*/ 0 w 5888722"/>
              <a:gd name="connsiteY0" fmla="*/ 2006775 h 2006774"/>
              <a:gd name="connsiteX1" fmla="*/ 2925053 w 5888722"/>
              <a:gd name="connsiteY1" fmla="*/ 877770 h 2006774"/>
              <a:gd name="connsiteX2" fmla="*/ 5888723 w 5888722"/>
              <a:gd name="connsiteY2" fmla="*/ 0 h 2006774"/>
              <a:gd name="connsiteX3" fmla="*/ 0 w 5888722"/>
              <a:gd name="connsiteY3" fmla="*/ 0 h 2006774"/>
              <a:gd name="connsiteX4" fmla="*/ 0 w 5888722"/>
              <a:gd name="connsiteY4" fmla="*/ 2006775 h 2006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8722" h="2006774">
                <a:moveTo>
                  <a:pt x="0" y="2006775"/>
                </a:moveTo>
                <a:cubicBezTo>
                  <a:pt x="1293407" y="1981125"/>
                  <a:pt x="1956381" y="656640"/>
                  <a:pt x="2925053" y="877770"/>
                </a:cubicBezTo>
                <a:cubicBezTo>
                  <a:pt x="3933017" y="1107810"/>
                  <a:pt x="5406413" y="1188540"/>
                  <a:pt x="5888723" y="0"/>
                </a:cubicBezTo>
                <a:lnTo>
                  <a:pt x="0" y="0"/>
                </a:lnTo>
                <a:lnTo>
                  <a:pt x="0" y="2006775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SHAPE">
            <a:extLst>
              <a:ext uri="{FF2B5EF4-FFF2-40B4-BE49-F238E27FC236}">
                <a16:creationId xmlns:a16="http://schemas.microsoft.com/office/drawing/2014/main" id="{BE7FC595-1104-490D-B498-116D38A57E05}"/>
              </a:ext>
            </a:extLst>
          </p:cNvPr>
          <p:cNvSpPr/>
          <p:nvPr/>
        </p:nvSpPr>
        <p:spPr>
          <a:xfrm>
            <a:off x="-25331" y="-13247"/>
            <a:ext cx="3364965" cy="1681424"/>
          </a:xfrm>
          <a:custGeom>
            <a:avLst/>
            <a:gdLst>
              <a:gd name="connsiteX0" fmla="*/ 0 w 3364965"/>
              <a:gd name="connsiteY0" fmla="*/ 1681290 h 1681424"/>
              <a:gd name="connsiteX1" fmla="*/ 1582496 w 3364965"/>
              <a:gd name="connsiteY1" fmla="*/ 303210 h 1681424"/>
              <a:gd name="connsiteX2" fmla="*/ 3364965 w 3364965"/>
              <a:gd name="connsiteY2" fmla="*/ 0 h 1681424"/>
              <a:gd name="connsiteX3" fmla="*/ 0 w 3364965"/>
              <a:gd name="connsiteY3" fmla="*/ 0 h 1681424"/>
              <a:gd name="connsiteX4" fmla="*/ 0 w 3364965"/>
              <a:gd name="connsiteY4" fmla="*/ 1681425 h 1681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4965" h="1681424">
                <a:moveTo>
                  <a:pt x="0" y="1681290"/>
                </a:moveTo>
                <a:cubicBezTo>
                  <a:pt x="560355" y="1103220"/>
                  <a:pt x="883741" y="358965"/>
                  <a:pt x="1582496" y="303210"/>
                </a:cubicBezTo>
                <a:cubicBezTo>
                  <a:pt x="2178093" y="255690"/>
                  <a:pt x="2869963" y="240435"/>
                  <a:pt x="3364965" y="0"/>
                </a:cubicBezTo>
                <a:lnTo>
                  <a:pt x="0" y="0"/>
                </a:lnTo>
                <a:lnTo>
                  <a:pt x="0" y="16814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SHAPE">
            <a:extLst>
              <a:ext uri="{FF2B5EF4-FFF2-40B4-BE49-F238E27FC236}">
                <a16:creationId xmlns:a16="http://schemas.microsoft.com/office/drawing/2014/main" id="{6A4BDA29-EC2F-4071-B154-86602100F427}"/>
              </a:ext>
            </a:extLst>
          </p:cNvPr>
          <p:cNvSpPr/>
          <p:nvPr/>
        </p:nvSpPr>
        <p:spPr>
          <a:xfrm>
            <a:off x="6912830" y="2747789"/>
            <a:ext cx="5281783" cy="4106160"/>
          </a:xfrm>
          <a:custGeom>
            <a:avLst/>
            <a:gdLst>
              <a:gd name="connsiteX0" fmla="*/ 5281784 w 5281783"/>
              <a:gd name="connsiteY0" fmla="*/ 0 h 4106160"/>
              <a:gd name="connsiteX1" fmla="*/ 2754246 w 5281783"/>
              <a:gd name="connsiteY1" fmla="*/ 2599155 h 4106160"/>
              <a:gd name="connsiteX2" fmla="*/ 0 w 5281783"/>
              <a:gd name="connsiteY2" fmla="*/ 4106160 h 4106160"/>
              <a:gd name="connsiteX3" fmla="*/ 5281650 w 5281783"/>
              <a:gd name="connsiteY3" fmla="*/ 4106160 h 4106160"/>
              <a:gd name="connsiteX4" fmla="*/ 5281650 w 5281783"/>
              <a:gd name="connsiteY4" fmla="*/ 0 h 410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1783" h="4106160">
                <a:moveTo>
                  <a:pt x="5281784" y="0"/>
                </a:moveTo>
                <a:cubicBezTo>
                  <a:pt x="4023484" y="724815"/>
                  <a:pt x="3890754" y="2380995"/>
                  <a:pt x="2754246" y="2599155"/>
                </a:cubicBezTo>
                <a:cubicBezTo>
                  <a:pt x="1631916" y="2814615"/>
                  <a:pt x="211720" y="2965140"/>
                  <a:pt x="0" y="4106160"/>
                </a:cubicBezTo>
                <a:lnTo>
                  <a:pt x="5281650" y="4106160"/>
                </a:lnTo>
                <a:lnTo>
                  <a:pt x="5281650" y="0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SHAPE">
            <a:extLst>
              <a:ext uri="{FF2B5EF4-FFF2-40B4-BE49-F238E27FC236}">
                <a16:creationId xmlns:a16="http://schemas.microsoft.com/office/drawing/2014/main" id="{D8C4A3B8-4426-4F12-AB72-651BF553B885}"/>
              </a:ext>
            </a:extLst>
          </p:cNvPr>
          <p:cNvSpPr/>
          <p:nvPr/>
        </p:nvSpPr>
        <p:spPr>
          <a:xfrm>
            <a:off x="7609227" y="5472089"/>
            <a:ext cx="4609492" cy="1373084"/>
          </a:xfrm>
          <a:custGeom>
            <a:avLst/>
            <a:gdLst>
              <a:gd name="connsiteX0" fmla="*/ 0 w 4609492"/>
              <a:gd name="connsiteY0" fmla="*/ 1373085 h 1373084"/>
              <a:gd name="connsiteX1" fmla="*/ 576558 w 4609492"/>
              <a:gd name="connsiteY1" fmla="*/ 805950 h 1373084"/>
              <a:gd name="connsiteX2" fmla="*/ 637860 w 4609492"/>
              <a:gd name="connsiteY2" fmla="*/ 769635 h 1373084"/>
              <a:gd name="connsiteX3" fmla="*/ 4609493 w 4609492"/>
              <a:gd name="connsiteY3" fmla="*/ 0 h 1373084"/>
              <a:gd name="connsiteX4" fmla="*/ 4609493 w 4609492"/>
              <a:gd name="connsiteY4" fmla="*/ 1373085 h 1373084"/>
              <a:gd name="connsiteX5" fmla="*/ 0 w 4609492"/>
              <a:gd name="connsiteY5" fmla="*/ 1373085 h 1373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09492" h="1373084">
                <a:moveTo>
                  <a:pt x="0" y="1373085"/>
                </a:moveTo>
                <a:cubicBezTo>
                  <a:pt x="124898" y="1159650"/>
                  <a:pt x="313394" y="964440"/>
                  <a:pt x="576558" y="805950"/>
                </a:cubicBezTo>
                <a:cubicBezTo>
                  <a:pt x="596677" y="793800"/>
                  <a:pt x="617201" y="781650"/>
                  <a:pt x="637860" y="769635"/>
                </a:cubicBezTo>
                <a:cubicBezTo>
                  <a:pt x="2428565" y="-273915"/>
                  <a:pt x="3612737" y="841455"/>
                  <a:pt x="4609493" y="0"/>
                </a:cubicBezTo>
                <a:lnTo>
                  <a:pt x="4609493" y="1373085"/>
                </a:lnTo>
                <a:lnTo>
                  <a:pt x="0" y="137308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SHAPE">
            <a:extLst>
              <a:ext uri="{FF2B5EF4-FFF2-40B4-BE49-F238E27FC236}">
                <a16:creationId xmlns:a16="http://schemas.microsoft.com/office/drawing/2014/main" id="{27DB508C-2ED2-42AF-9E06-5C4D21CB7E83}"/>
              </a:ext>
            </a:extLst>
          </p:cNvPr>
          <p:cNvSpPr/>
          <p:nvPr/>
        </p:nvSpPr>
        <p:spPr>
          <a:xfrm>
            <a:off x="9076745" y="6016950"/>
            <a:ext cx="3131101" cy="836864"/>
          </a:xfrm>
          <a:custGeom>
            <a:avLst/>
            <a:gdLst>
              <a:gd name="connsiteX0" fmla="*/ 3131102 w 3131101"/>
              <a:gd name="connsiteY0" fmla="*/ 135 h 836864"/>
              <a:gd name="connsiteX1" fmla="*/ 2083980 w 3131101"/>
              <a:gd name="connsiteY1" fmla="*/ 564975 h 836864"/>
              <a:gd name="connsiteX2" fmla="*/ 0 w 3131101"/>
              <a:gd name="connsiteY2" fmla="*/ 836865 h 836864"/>
              <a:gd name="connsiteX3" fmla="*/ 3131102 w 3131101"/>
              <a:gd name="connsiteY3" fmla="*/ 836865 h 836864"/>
              <a:gd name="connsiteX4" fmla="*/ 3131102 w 3131101"/>
              <a:gd name="connsiteY4" fmla="*/ 0 h 83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1101" h="836864">
                <a:moveTo>
                  <a:pt x="3131102" y="135"/>
                </a:moveTo>
                <a:cubicBezTo>
                  <a:pt x="2816762" y="317655"/>
                  <a:pt x="2506069" y="572265"/>
                  <a:pt x="2083980" y="564975"/>
                </a:cubicBezTo>
                <a:cubicBezTo>
                  <a:pt x="1369832" y="552825"/>
                  <a:pt x="523088" y="481275"/>
                  <a:pt x="0" y="836865"/>
                </a:cubicBezTo>
                <a:lnTo>
                  <a:pt x="3131102" y="836865"/>
                </a:lnTo>
                <a:lnTo>
                  <a:pt x="3131102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TEXT">
            <a:extLst>
              <a:ext uri="{FF2B5EF4-FFF2-40B4-BE49-F238E27FC236}">
                <a16:creationId xmlns:a16="http://schemas.microsoft.com/office/drawing/2014/main" id="{9998F4BC-23AD-426F-8FE2-AE18BA0F162F}"/>
              </a:ext>
            </a:extLst>
          </p:cNvPr>
          <p:cNvSpPr txBox="1"/>
          <p:nvPr/>
        </p:nvSpPr>
        <p:spPr>
          <a:xfrm>
            <a:off x="6594736" y="862310"/>
            <a:ext cx="50016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e bold font" pitchFamily="2" charset="0"/>
              </a:rPr>
              <a:t>three column</a:t>
            </a:r>
            <a:endParaRPr lang="id-ID" sz="54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e bold font" pitchFamily="2" charset="0"/>
            </a:endParaRPr>
          </a:p>
        </p:txBody>
      </p:sp>
      <p:sp>
        <p:nvSpPr>
          <p:cNvPr id="19" name="TEXT">
            <a:extLst>
              <a:ext uri="{FF2B5EF4-FFF2-40B4-BE49-F238E27FC236}">
                <a16:creationId xmlns:a16="http://schemas.microsoft.com/office/drawing/2014/main" id="{EB47073D-5B3C-45ED-8DC1-C83F00C47634}"/>
              </a:ext>
            </a:extLst>
          </p:cNvPr>
          <p:cNvSpPr txBox="1"/>
          <p:nvPr/>
        </p:nvSpPr>
        <p:spPr>
          <a:xfrm>
            <a:off x="7088461" y="1495849"/>
            <a:ext cx="45079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e bold font" pitchFamily="2" charset="0"/>
              </a:rPr>
              <a:t>With picture</a:t>
            </a:r>
            <a:endParaRPr lang="id-ID" sz="54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e bold font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FE9ABB-F562-498D-9A65-8AE6DC735435}"/>
              </a:ext>
            </a:extLst>
          </p:cNvPr>
          <p:cNvSpPr txBox="1"/>
          <p:nvPr/>
        </p:nvSpPr>
        <p:spPr>
          <a:xfrm>
            <a:off x="9353769" y="2619001"/>
            <a:ext cx="20762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d-ID" sz="4000" dirty="0">
                <a:solidFill>
                  <a:schemeClr val="bg1">
                    <a:lumMod val="85000"/>
                  </a:schemeClr>
                </a:solidFill>
                <a:latin typeface="The Bold Font" pitchFamily="2" charset="0"/>
              </a:rPr>
              <a:t>IMAGE 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294F59-FFFD-4409-8547-FEA321797F04}"/>
              </a:ext>
            </a:extLst>
          </p:cNvPr>
          <p:cNvSpPr txBox="1"/>
          <p:nvPr/>
        </p:nvSpPr>
        <p:spPr>
          <a:xfrm>
            <a:off x="7993203" y="3205815"/>
            <a:ext cx="3436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d-ID" sz="2000" b="1" dirty="0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</a:rPr>
              <a:t>Lorem Ipsum Dolor sit amet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EB7621-5731-43F4-8DB2-E4B4CF07E84E}"/>
              </a:ext>
            </a:extLst>
          </p:cNvPr>
          <p:cNvSpPr txBox="1"/>
          <p:nvPr/>
        </p:nvSpPr>
        <p:spPr>
          <a:xfrm>
            <a:off x="9281633" y="3621108"/>
            <a:ext cx="21483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d-ID" sz="4000" dirty="0">
                <a:solidFill>
                  <a:schemeClr val="bg1">
                    <a:lumMod val="85000"/>
                  </a:schemeClr>
                </a:solidFill>
                <a:latin typeface="The Bold Font" pitchFamily="2" charset="0"/>
              </a:rPr>
              <a:t>IMAGE 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E5922B-2F47-4B20-82BD-46202F824416}"/>
              </a:ext>
            </a:extLst>
          </p:cNvPr>
          <p:cNvSpPr txBox="1"/>
          <p:nvPr/>
        </p:nvSpPr>
        <p:spPr>
          <a:xfrm>
            <a:off x="7993203" y="4207922"/>
            <a:ext cx="3436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d-ID" sz="2000" b="1" dirty="0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</a:rPr>
              <a:t>Lorem Ipsum Dolor sit amet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6BC88C-7BC1-4123-A3A2-F76020854D6B}"/>
              </a:ext>
            </a:extLst>
          </p:cNvPr>
          <p:cNvSpPr txBox="1"/>
          <p:nvPr/>
        </p:nvSpPr>
        <p:spPr>
          <a:xfrm>
            <a:off x="9281633" y="4767257"/>
            <a:ext cx="21483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d-ID" sz="4000" dirty="0">
                <a:solidFill>
                  <a:schemeClr val="bg1">
                    <a:lumMod val="85000"/>
                  </a:schemeClr>
                </a:solidFill>
                <a:latin typeface="The Bold Font" pitchFamily="2" charset="0"/>
              </a:rPr>
              <a:t>IMAGE  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6A2956-16F2-4477-87FC-1CC9236DF985}"/>
              </a:ext>
            </a:extLst>
          </p:cNvPr>
          <p:cNvSpPr txBox="1"/>
          <p:nvPr/>
        </p:nvSpPr>
        <p:spPr>
          <a:xfrm>
            <a:off x="7993203" y="5354071"/>
            <a:ext cx="3436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d-ID" sz="2000" b="1" dirty="0">
                <a:solidFill>
                  <a:schemeClr val="bg1">
                    <a:lumMod val="95000"/>
                  </a:schemeClr>
                </a:solidFill>
                <a:latin typeface="Caviar Dreams" panose="020B0402020204020504" pitchFamily="34" charset="0"/>
              </a:rPr>
              <a:t>Lorem Ipsum Dolor sit amet</a:t>
            </a:r>
          </a:p>
        </p:txBody>
      </p:sp>
      <p:sp>
        <p:nvSpPr>
          <p:cNvPr id="54" name="EFFECT">
            <a:extLst>
              <a:ext uri="{FF2B5EF4-FFF2-40B4-BE49-F238E27FC236}">
                <a16:creationId xmlns:a16="http://schemas.microsoft.com/office/drawing/2014/main" id="{1B914610-D5EB-4DA5-A862-CE4A2E8B9B66}"/>
              </a:ext>
            </a:extLst>
          </p:cNvPr>
          <p:cNvSpPr/>
          <p:nvPr/>
        </p:nvSpPr>
        <p:spPr>
          <a:xfrm>
            <a:off x="6306673" y="347010"/>
            <a:ext cx="1513020" cy="325769"/>
          </a:xfrm>
          <a:custGeom>
            <a:avLst/>
            <a:gdLst>
              <a:gd name="connsiteX0" fmla="*/ 1513020 w 1513020"/>
              <a:gd name="connsiteY0" fmla="*/ 44407 h 325769"/>
              <a:gd name="connsiteX1" fmla="*/ 1468539 w 1513020"/>
              <a:gd name="connsiteY1" fmla="*/ 0 h 325769"/>
              <a:gd name="connsiteX2" fmla="*/ 1424057 w 1513020"/>
              <a:gd name="connsiteY2" fmla="*/ 44407 h 325769"/>
              <a:gd name="connsiteX3" fmla="*/ 1468539 w 1513020"/>
              <a:gd name="connsiteY3" fmla="*/ 88815 h 325769"/>
              <a:gd name="connsiteX4" fmla="*/ 1513020 w 1513020"/>
              <a:gd name="connsiteY4" fmla="*/ 44407 h 325769"/>
              <a:gd name="connsiteX5" fmla="*/ 88963 w 1513020"/>
              <a:gd name="connsiteY5" fmla="*/ 281362 h 325769"/>
              <a:gd name="connsiteX6" fmla="*/ 44482 w 1513020"/>
              <a:gd name="connsiteY6" fmla="*/ 236955 h 325769"/>
              <a:gd name="connsiteX7" fmla="*/ 0 w 1513020"/>
              <a:gd name="connsiteY7" fmla="*/ 281362 h 325769"/>
              <a:gd name="connsiteX8" fmla="*/ 44482 w 1513020"/>
              <a:gd name="connsiteY8" fmla="*/ 325770 h 325769"/>
              <a:gd name="connsiteX9" fmla="*/ 88963 w 1513020"/>
              <a:gd name="connsiteY9" fmla="*/ 281362 h 325769"/>
              <a:gd name="connsiteX10" fmla="*/ 88963 w 1513020"/>
              <a:gd name="connsiteY10" fmla="*/ 44407 h 325769"/>
              <a:gd name="connsiteX11" fmla="*/ 44482 w 1513020"/>
              <a:gd name="connsiteY11" fmla="*/ 0 h 325769"/>
              <a:gd name="connsiteX12" fmla="*/ 0 w 1513020"/>
              <a:gd name="connsiteY12" fmla="*/ 44407 h 325769"/>
              <a:gd name="connsiteX13" fmla="*/ 44482 w 1513020"/>
              <a:gd name="connsiteY13" fmla="*/ 88815 h 325769"/>
              <a:gd name="connsiteX14" fmla="*/ 88963 w 1513020"/>
              <a:gd name="connsiteY14" fmla="*/ 44407 h 325769"/>
              <a:gd name="connsiteX15" fmla="*/ 326314 w 1513020"/>
              <a:gd name="connsiteY15" fmla="*/ 281362 h 325769"/>
              <a:gd name="connsiteX16" fmla="*/ 281833 w 1513020"/>
              <a:gd name="connsiteY16" fmla="*/ 236955 h 325769"/>
              <a:gd name="connsiteX17" fmla="*/ 237351 w 1513020"/>
              <a:gd name="connsiteY17" fmla="*/ 281362 h 325769"/>
              <a:gd name="connsiteX18" fmla="*/ 281833 w 1513020"/>
              <a:gd name="connsiteY18" fmla="*/ 325770 h 325769"/>
              <a:gd name="connsiteX19" fmla="*/ 326314 w 1513020"/>
              <a:gd name="connsiteY19" fmla="*/ 281362 h 325769"/>
              <a:gd name="connsiteX20" fmla="*/ 326314 w 1513020"/>
              <a:gd name="connsiteY20" fmla="*/ 44407 h 325769"/>
              <a:gd name="connsiteX21" fmla="*/ 281833 w 1513020"/>
              <a:gd name="connsiteY21" fmla="*/ 0 h 325769"/>
              <a:gd name="connsiteX22" fmla="*/ 237351 w 1513020"/>
              <a:gd name="connsiteY22" fmla="*/ 44407 h 325769"/>
              <a:gd name="connsiteX23" fmla="*/ 281833 w 1513020"/>
              <a:gd name="connsiteY23" fmla="*/ 88815 h 325769"/>
              <a:gd name="connsiteX24" fmla="*/ 326314 w 1513020"/>
              <a:gd name="connsiteY24" fmla="*/ 44407 h 325769"/>
              <a:gd name="connsiteX25" fmla="*/ 563666 w 1513020"/>
              <a:gd name="connsiteY25" fmla="*/ 281362 h 325769"/>
              <a:gd name="connsiteX26" fmla="*/ 519184 w 1513020"/>
              <a:gd name="connsiteY26" fmla="*/ 236955 h 325769"/>
              <a:gd name="connsiteX27" fmla="*/ 474702 w 1513020"/>
              <a:gd name="connsiteY27" fmla="*/ 281362 h 325769"/>
              <a:gd name="connsiteX28" fmla="*/ 519184 w 1513020"/>
              <a:gd name="connsiteY28" fmla="*/ 325770 h 325769"/>
              <a:gd name="connsiteX29" fmla="*/ 563666 w 1513020"/>
              <a:gd name="connsiteY29" fmla="*/ 281362 h 325769"/>
              <a:gd name="connsiteX30" fmla="*/ 563666 w 1513020"/>
              <a:gd name="connsiteY30" fmla="*/ 44407 h 325769"/>
              <a:gd name="connsiteX31" fmla="*/ 519184 w 1513020"/>
              <a:gd name="connsiteY31" fmla="*/ 0 h 325769"/>
              <a:gd name="connsiteX32" fmla="*/ 474702 w 1513020"/>
              <a:gd name="connsiteY32" fmla="*/ 44407 h 325769"/>
              <a:gd name="connsiteX33" fmla="*/ 519184 w 1513020"/>
              <a:gd name="connsiteY33" fmla="*/ 88815 h 325769"/>
              <a:gd name="connsiteX34" fmla="*/ 563666 w 1513020"/>
              <a:gd name="connsiteY34" fmla="*/ 44407 h 325769"/>
              <a:gd name="connsiteX35" fmla="*/ 801017 w 1513020"/>
              <a:gd name="connsiteY35" fmla="*/ 281362 h 325769"/>
              <a:gd name="connsiteX36" fmla="*/ 756535 w 1513020"/>
              <a:gd name="connsiteY36" fmla="*/ 236955 h 325769"/>
              <a:gd name="connsiteX37" fmla="*/ 712053 w 1513020"/>
              <a:gd name="connsiteY37" fmla="*/ 281362 h 325769"/>
              <a:gd name="connsiteX38" fmla="*/ 756535 w 1513020"/>
              <a:gd name="connsiteY38" fmla="*/ 325770 h 325769"/>
              <a:gd name="connsiteX39" fmla="*/ 801017 w 1513020"/>
              <a:gd name="connsiteY39" fmla="*/ 281362 h 325769"/>
              <a:gd name="connsiteX40" fmla="*/ 801017 w 1513020"/>
              <a:gd name="connsiteY40" fmla="*/ 44407 h 325769"/>
              <a:gd name="connsiteX41" fmla="*/ 756535 w 1513020"/>
              <a:gd name="connsiteY41" fmla="*/ 0 h 325769"/>
              <a:gd name="connsiteX42" fmla="*/ 712053 w 1513020"/>
              <a:gd name="connsiteY42" fmla="*/ 44407 h 325769"/>
              <a:gd name="connsiteX43" fmla="*/ 756535 w 1513020"/>
              <a:gd name="connsiteY43" fmla="*/ 88815 h 325769"/>
              <a:gd name="connsiteX44" fmla="*/ 801017 w 1513020"/>
              <a:gd name="connsiteY44" fmla="*/ 44407 h 325769"/>
              <a:gd name="connsiteX45" fmla="*/ 1038368 w 1513020"/>
              <a:gd name="connsiteY45" fmla="*/ 281362 h 325769"/>
              <a:gd name="connsiteX46" fmla="*/ 993886 w 1513020"/>
              <a:gd name="connsiteY46" fmla="*/ 236955 h 325769"/>
              <a:gd name="connsiteX47" fmla="*/ 949405 w 1513020"/>
              <a:gd name="connsiteY47" fmla="*/ 281362 h 325769"/>
              <a:gd name="connsiteX48" fmla="*/ 993886 w 1513020"/>
              <a:gd name="connsiteY48" fmla="*/ 325770 h 325769"/>
              <a:gd name="connsiteX49" fmla="*/ 1038368 w 1513020"/>
              <a:gd name="connsiteY49" fmla="*/ 281362 h 325769"/>
              <a:gd name="connsiteX50" fmla="*/ 1038368 w 1513020"/>
              <a:gd name="connsiteY50" fmla="*/ 44407 h 325769"/>
              <a:gd name="connsiteX51" fmla="*/ 993886 w 1513020"/>
              <a:gd name="connsiteY51" fmla="*/ 0 h 325769"/>
              <a:gd name="connsiteX52" fmla="*/ 949405 w 1513020"/>
              <a:gd name="connsiteY52" fmla="*/ 44407 h 325769"/>
              <a:gd name="connsiteX53" fmla="*/ 993886 w 1513020"/>
              <a:gd name="connsiteY53" fmla="*/ 88815 h 325769"/>
              <a:gd name="connsiteX54" fmla="*/ 1038368 w 1513020"/>
              <a:gd name="connsiteY54" fmla="*/ 44407 h 325769"/>
              <a:gd name="connsiteX55" fmla="*/ 1275719 w 1513020"/>
              <a:gd name="connsiteY55" fmla="*/ 281362 h 325769"/>
              <a:gd name="connsiteX56" fmla="*/ 1231237 w 1513020"/>
              <a:gd name="connsiteY56" fmla="*/ 236955 h 325769"/>
              <a:gd name="connsiteX57" fmla="*/ 1186756 w 1513020"/>
              <a:gd name="connsiteY57" fmla="*/ 281362 h 325769"/>
              <a:gd name="connsiteX58" fmla="*/ 1231237 w 1513020"/>
              <a:gd name="connsiteY58" fmla="*/ 325770 h 325769"/>
              <a:gd name="connsiteX59" fmla="*/ 1275719 w 1513020"/>
              <a:gd name="connsiteY59" fmla="*/ 281362 h 325769"/>
              <a:gd name="connsiteX60" fmla="*/ 1275719 w 1513020"/>
              <a:gd name="connsiteY60" fmla="*/ 44407 h 325769"/>
              <a:gd name="connsiteX61" fmla="*/ 1231237 w 1513020"/>
              <a:gd name="connsiteY61" fmla="*/ 0 h 325769"/>
              <a:gd name="connsiteX62" fmla="*/ 1186756 w 1513020"/>
              <a:gd name="connsiteY62" fmla="*/ 44407 h 325769"/>
              <a:gd name="connsiteX63" fmla="*/ 1231237 w 1513020"/>
              <a:gd name="connsiteY63" fmla="*/ 88815 h 325769"/>
              <a:gd name="connsiteX64" fmla="*/ 1275719 w 1513020"/>
              <a:gd name="connsiteY64" fmla="*/ 44407 h 325769"/>
              <a:gd name="connsiteX65" fmla="*/ 1424057 w 1513020"/>
              <a:gd name="connsiteY65" fmla="*/ 281362 h 325769"/>
              <a:gd name="connsiteX66" fmla="*/ 1468539 w 1513020"/>
              <a:gd name="connsiteY66" fmla="*/ 325770 h 325769"/>
              <a:gd name="connsiteX67" fmla="*/ 1513020 w 1513020"/>
              <a:gd name="connsiteY67" fmla="*/ 281362 h 325769"/>
              <a:gd name="connsiteX68" fmla="*/ 1468539 w 1513020"/>
              <a:gd name="connsiteY68" fmla="*/ 236955 h 325769"/>
              <a:gd name="connsiteX69" fmla="*/ 1424057 w 1513020"/>
              <a:gd name="connsiteY69" fmla="*/ 281362 h 325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513020" h="325769">
                <a:moveTo>
                  <a:pt x="1513020" y="44407"/>
                </a:moveTo>
                <a:cubicBezTo>
                  <a:pt x="1513020" y="19924"/>
                  <a:pt x="1493063" y="0"/>
                  <a:pt x="1468539" y="0"/>
                </a:cubicBezTo>
                <a:cubicBezTo>
                  <a:pt x="1444014" y="0"/>
                  <a:pt x="1424057" y="19924"/>
                  <a:pt x="1424057" y="44407"/>
                </a:cubicBezTo>
                <a:cubicBezTo>
                  <a:pt x="1424057" y="68891"/>
                  <a:pt x="1444014" y="88815"/>
                  <a:pt x="1468539" y="88815"/>
                </a:cubicBezTo>
                <a:cubicBezTo>
                  <a:pt x="1493063" y="88815"/>
                  <a:pt x="1513020" y="68891"/>
                  <a:pt x="1513020" y="44407"/>
                </a:cubicBezTo>
                <a:close/>
                <a:moveTo>
                  <a:pt x="88963" y="281362"/>
                </a:moveTo>
                <a:cubicBezTo>
                  <a:pt x="88963" y="256879"/>
                  <a:pt x="69006" y="236955"/>
                  <a:pt x="44482" y="236955"/>
                </a:cubicBezTo>
                <a:cubicBezTo>
                  <a:pt x="19957" y="236955"/>
                  <a:pt x="0" y="256879"/>
                  <a:pt x="0" y="281362"/>
                </a:cubicBezTo>
                <a:cubicBezTo>
                  <a:pt x="0" y="305846"/>
                  <a:pt x="19957" y="325770"/>
                  <a:pt x="44482" y="325770"/>
                </a:cubicBezTo>
                <a:cubicBezTo>
                  <a:pt x="69006" y="325770"/>
                  <a:pt x="88963" y="305846"/>
                  <a:pt x="88963" y="281362"/>
                </a:cubicBezTo>
                <a:close/>
                <a:moveTo>
                  <a:pt x="88963" y="44407"/>
                </a:moveTo>
                <a:cubicBezTo>
                  <a:pt x="88963" y="19924"/>
                  <a:pt x="69006" y="0"/>
                  <a:pt x="44482" y="0"/>
                </a:cubicBezTo>
                <a:cubicBezTo>
                  <a:pt x="19957" y="0"/>
                  <a:pt x="0" y="19924"/>
                  <a:pt x="0" y="44407"/>
                </a:cubicBezTo>
                <a:cubicBezTo>
                  <a:pt x="0" y="68891"/>
                  <a:pt x="19957" y="88815"/>
                  <a:pt x="44482" y="88815"/>
                </a:cubicBezTo>
                <a:cubicBezTo>
                  <a:pt x="69006" y="88815"/>
                  <a:pt x="88963" y="68891"/>
                  <a:pt x="88963" y="44407"/>
                </a:cubicBezTo>
                <a:close/>
                <a:moveTo>
                  <a:pt x="326314" y="281362"/>
                </a:moveTo>
                <a:cubicBezTo>
                  <a:pt x="326314" y="256879"/>
                  <a:pt x="306357" y="236955"/>
                  <a:pt x="281833" y="236955"/>
                </a:cubicBezTo>
                <a:cubicBezTo>
                  <a:pt x="257308" y="236955"/>
                  <a:pt x="237351" y="256879"/>
                  <a:pt x="237351" y="281362"/>
                </a:cubicBezTo>
                <a:cubicBezTo>
                  <a:pt x="237351" y="305846"/>
                  <a:pt x="257308" y="325770"/>
                  <a:pt x="281833" y="325770"/>
                </a:cubicBezTo>
                <a:cubicBezTo>
                  <a:pt x="306357" y="325770"/>
                  <a:pt x="326314" y="305846"/>
                  <a:pt x="326314" y="281362"/>
                </a:cubicBezTo>
                <a:close/>
                <a:moveTo>
                  <a:pt x="326314" y="44407"/>
                </a:moveTo>
                <a:cubicBezTo>
                  <a:pt x="326314" y="19924"/>
                  <a:pt x="306357" y="0"/>
                  <a:pt x="281833" y="0"/>
                </a:cubicBezTo>
                <a:cubicBezTo>
                  <a:pt x="257308" y="0"/>
                  <a:pt x="237351" y="19924"/>
                  <a:pt x="237351" y="44407"/>
                </a:cubicBezTo>
                <a:cubicBezTo>
                  <a:pt x="237351" y="68891"/>
                  <a:pt x="257308" y="88815"/>
                  <a:pt x="281833" y="88815"/>
                </a:cubicBezTo>
                <a:cubicBezTo>
                  <a:pt x="306357" y="88815"/>
                  <a:pt x="326314" y="68891"/>
                  <a:pt x="326314" y="44407"/>
                </a:cubicBezTo>
                <a:close/>
                <a:moveTo>
                  <a:pt x="563666" y="281362"/>
                </a:moveTo>
                <a:cubicBezTo>
                  <a:pt x="563666" y="256879"/>
                  <a:pt x="543708" y="236955"/>
                  <a:pt x="519184" y="236955"/>
                </a:cubicBezTo>
                <a:cubicBezTo>
                  <a:pt x="494659" y="236955"/>
                  <a:pt x="474702" y="256879"/>
                  <a:pt x="474702" y="281362"/>
                </a:cubicBezTo>
                <a:cubicBezTo>
                  <a:pt x="474702" y="305846"/>
                  <a:pt x="494659" y="325770"/>
                  <a:pt x="519184" y="325770"/>
                </a:cubicBezTo>
                <a:cubicBezTo>
                  <a:pt x="543708" y="325770"/>
                  <a:pt x="563666" y="305846"/>
                  <a:pt x="563666" y="281362"/>
                </a:cubicBezTo>
                <a:close/>
                <a:moveTo>
                  <a:pt x="563666" y="44407"/>
                </a:moveTo>
                <a:cubicBezTo>
                  <a:pt x="563666" y="19924"/>
                  <a:pt x="543708" y="0"/>
                  <a:pt x="519184" y="0"/>
                </a:cubicBezTo>
                <a:cubicBezTo>
                  <a:pt x="494659" y="0"/>
                  <a:pt x="474702" y="19924"/>
                  <a:pt x="474702" y="44407"/>
                </a:cubicBezTo>
                <a:cubicBezTo>
                  <a:pt x="474702" y="68891"/>
                  <a:pt x="494659" y="88815"/>
                  <a:pt x="519184" y="88815"/>
                </a:cubicBezTo>
                <a:cubicBezTo>
                  <a:pt x="543708" y="88815"/>
                  <a:pt x="563666" y="68891"/>
                  <a:pt x="563666" y="44407"/>
                </a:cubicBezTo>
                <a:close/>
                <a:moveTo>
                  <a:pt x="801017" y="281362"/>
                </a:moveTo>
                <a:cubicBezTo>
                  <a:pt x="801017" y="256879"/>
                  <a:pt x="781059" y="236955"/>
                  <a:pt x="756535" y="236955"/>
                </a:cubicBezTo>
                <a:cubicBezTo>
                  <a:pt x="732011" y="236955"/>
                  <a:pt x="712053" y="256879"/>
                  <a:pt x="712053" y="281362"/>
                </a:cubicBezTo>
                <a:cubicBezTo>
                  <a:pt x="712053" y="305846"/>
                  <a:pt x="732011" y="325770"/>
                  <a:pt x="756535" y="325770"/>
                </a:cubicBezTo>
                <a:cubicBezTo>
                  <a:pt x="781059" y="325770"/>
                  <a:pt x="801017" y="305846"/>
                  <a:pt x="801017" y="281362"/>
                </a:cubicBezTo>
                <a:close/>
                <a:moveTo>
                  <a:pt x="801017" y="44407"/>
                </a:moveTo>
                <a:cubicBezTo>
                  <a:pt x="801017" y="19924"/>
                  <a:pt x="781059" y="0"/>
                  <a:pt x="756535" y="0"/>
                </a:cubicBezTo>
                <a:cubicBezTo>
                  <a:pt x="732011" y="0"/>
                  <a:pt x="712053" y="19924"/>
                  <a:pt x="712053" y="44407"/>
                </a:cubicBezTo>
                <a:cubicBezTo>
                  <a:pt x="712053" y="68891"/>
                  <a:pt x="732011" y="88815"/>
                  <a:pt x="756535" y="88815"/>
                </a:cubicBezTo>
                <a:cubicBezTo>
                  <a:pt x="781059" y="88815"/>
                  <a:pt x="801017" y="68891"/>
                  <a:pt x="801017" y="44407"/>
                </a:cubicBezTo>
                <a:close/>
                <a:moveTo>
                  <a:pt x="1038368" y="281362"/>
                </a:moveTo>
                <a:cubicBezTo>
                  <a:pt x="1038368" y="256879"/>
                  <a:pt x="1018411" y="236955"/>
                  <a:pt x="993886" y="236955"/>
                </a:cubicBezTo>
                <a:cubicBezTo>
                  <a:pt x="969362" y="236955"/>
                  <a:pt x="949405" y="256879"/>
                  <a:pt x="949405" y="281362"/>
                </a:cubicBezTo>
                <a:cubicBezTo>
                  <a:pt x="949405" y="305846"/>
                  <a:pt x="969362" y="325770"/>
                  <a:pt x="993886" y="325770"/>
                </a:cubicBezTo>
                <a:cubicBezTo>
                  <a:pt x="1018411" y="325770"/>
                  <a:pt x="1038368" y="305846"/>
                  <a:pt x="1038368" y="281362"/>
                </a:cubicBezTo>
                <a:close/>
                <a:moveTo>
                  <a:pt x="1038368" y="44407"/>
                </a:moveTo>
                <a:cubicBezTo>
                  <a:pt x="1038368" y="19924"/>
                  <a:pt x="1018411" y="0"/>
                  <a:pt x="993886" y="0"/>
                </a:cubicBezTo>
                <a:cubicBezTo>
                  <a:pt x="969362" y="0"/>
                  <a:pt x="949405" y="19924"/>
                  <a:pt x="949405" y="44407"/>
                </a:cubicBezTo>
                <a:cubicBezTo>
                  <a:pt x="949405" y="68891"/>
                  <a:pt x="969362" y="88815"/>
                  <a:pt x="993886" y="88815"/>
                </a:cubicBezTo>
                <a:cubicBezTo>
                  <a:pt x="1018411" y="88815"/>
                  <a:pt x="1038368" y="68891"/>
                  <a:pt x="1038368" y="44407"/>
                </a:cubicBezTo>
                <a:close/>
                <a:moveTo>
                  <a:pt x="1275719" y="281362"/>
                </a:moveTo>
                <a:cubicBezTo>
                  <a:pt x="1275719" y="256879"/>
                  <a:pt x="1255762" y="236955"/>
                  <a:pt x="1231237" y="236955"/>
                </a:cubicBezTo>
                <a:cubicBezTo>
                  <a:pt x="1206713" y="236955"/>
                  <a:pt x="1186756" y="256879"/>
                  <a:pt x="1186756" y="281362"/>
                </a:cubicBezTo>
                <a:cubicBezTo>
                  <a:pt x="1186756" y="305846"/>
                  <a:pt x="1206713" y="325770"/>
                  <a:pt x="1231237" y="325770"/>
                </a:cubicBezTo>
                <a:cubicBezTo>
                  <a:pt x="1255762" y="325770"/>
                  <a:pt x="1275719" y="305846"/>
                  <a:pt x="1275719" y="281362"/>
                </a:cubicBezTo>
                <a:close/>
                <a:moveTo>
                  <a:pt x="1275719" y="44407"/>
                </a:moveTo>
                <a:cubicBezTo>
                  <a:pt x="1275719" y="19924"/>
                  <a:pt x="1255762" y="0"/>
                  <a:pt x="1231237" y="0"/>
                </a:cubicBezTo>
                <a:cubicBezTo>
                  <a:pt x="1206713" y="0"/>
                  <a:pt x="1186756" y="19924"/>
                  <a:pt x="1186756" y="44407"/>
                </a:cubicBezTo>
                <a:cubicBezTo>
                  <a:pt x="1186756" y="68891"/>
                  <a:pt x="1206713" y="88815"/>
                  <a:pt x="1231237" y="88815"/>
                </a:cubicBezTo>
                <a:cubicBezTo>
                  <a:pt x="1255762" y="88815"/>
                  <a:pt x="1275719" y="68891"/>
                  <a:pt x="1275719" y="44407"/>
                </a:cubicBezTo>
                <a:close/>
                <a:moveTo>
                  <a:pt x="1424057" y="281362"/>
                </a:moveTo>
                <a:cubicBezTo>
                  <a:pt x="1424057" y="305846"/>
                  <a:pt x="1444014" y="325770"/>
                  <a:pt x="1468539" y="325770"/>
                </a:cubicBezTo>
                <a:cubicBezTo>
                  <a:pt x="1493063" y="325770"/>
                  <a:pt x="1513020" y="305846"/>
                  <a:pt x="1513020" y="281362"/>
                </a:cubicBezTo>
                <a:cubicBezTo>
                  <a:pt x="1513020" y="256879"/>
                  <a:pt x="1493063" y="236955"/>
                  <a:pt x="1468539" y="236955"/>
                </a:cubicBezTo>
                <a:cubicBezTo>
                  <a:pt x="1444014" y="236955"/>
                  <a:pt x="1424057" y="256879"/>
                  <a:pt x="1424057" y="28136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9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EFFECT">
            <a:extLst>
              <a:ext uri="{FF2B5EF4-FFF2-40B4-BE49-F238E27FC236}">
                <a16:creationId xmlns:a16="http://schemas.microsoft.com/office/drawing/2014/main" id="{37DA3925-D22A-476A-9CE3-4AC171BD995D}"/>
              </a:ext>
            </a:extLst>
          </p:cNvPr>
          <p:cNvSpPr/>
          <p:nvPr/>
        </p:nvSpPr>
        <p:spPr>
          <a:xfrm>
            <a:off x="10141319" y="6362564"/>
            <a:ext cx="563665" cy="562724"/>
          </a:xfrm>
          <a:custGeom>
            <a:avLst/>
            <a:gdLst>
              <a:gd name="connsiteX0" fmla="*/ 44482 w 563665"/>
              <a:gd name="connsiteY0" fmla="*/ 0 h 562724"/>
              <a:gd name="connsiteX1" fmla="*/ 0 w 563665"/>
              <a:gd name="connsiteY1" fmla="*/ 44407 h 562724"/>
              <a:gd name="connsiteX2" fmla="*/ 44482 w 563665"/>
              <a:gd name="connsiteY2" fmla="*/ 88815 h 562724"/>
              <a:gd name="connsiteX3" fmla="*/ 88963 w 563665"/>
              <a:gd name="connsiteY3" fmla="*/ 44407 h 562724"/>
              <a:gd name="connsiteX4" fmla="*/ 44482 w 563665"/>
              <a:gd name="connsiteY4" fmla="*/ 0 h 562724"/>
              <a:gd name="connsiteX5" fmla="*/ 519184 w 563665"/>
              <a:gd name="connsiteY5" fmla="*/ 473910 h 562724"/>
              <a:gd name="connsiteX6" fmla="*/ 474702 w 563665"/>
              <a:gd name="connsiteY6" fmla="*/ 518317 h 562724"/>
              <a:gd name="connsiteX7" fmla="*/ 519184 w 563665"/>
              <a:gd name="connsiteY7" fmla="*/ 562724 h 562724"/>
              <a:gd name="connsiteX8" fmla="*/ 563666 w 563665"/>
              <a:gd name="connsiteY8" fmla="*/ 518317 h 562724"/>
              <a:gd name="connsiteX9" fmla="*/ 519184 w 563665"/>
              <a:gd name="connsiteY9" fmla="*/ 473910 h 562724"/>
              <a:gd name="connsiteX10" fmla="*/ 281833 w 563665"/>
              <a:gd name="connsiteY10" fmla="*/ 473910 h 562724"/>
              <a:gd name="connsiteX11" fmla="*/ 237351 w 563665"/>
              <a:gd name="connsiteY11" fmla="*/ 518317 h 562724"/>
              <a:gd name="connsiteX12" fmla="*/ 281833 w 563665"/>
              <a:gd name="connsiteY12" fmla="*/ 562724 h 562724"/>
              <a:gd name="connsiteX13" fmla="*/ 326314 w 563665"/>
              <a:gd name="connsiteY13" fmla="*/ 518317 h 562724"/>
              <a:gd name="connsiteX14" fmla="*/ 281833 w 563665"/>
              <a:gd name="connsiteY14" fmla="*/ 473910 h 562724"/>
              <a:gd name="connsiteX15" fmla="*/ 44482 w 563665"/>
              <a:gd name="connsiteY15" fmla="*/ 473910 h 562724"/>
              <a:gd name="connsiteX16" fmla="*/ 0 w 563665"/>
              <a:gd name="connsiteY16" fmla="*/ 518317 h 562724"/>
              <a:gd name="connsiteX17" fmla="*/ 44482 w 563665"/>
              <a:gd name="connsiteY17" fmla="*/ 562724 h 562724"/>
              <a:gd name="connsiteX18" fmla="*/ 88963 w 563665"/>
              <a:gd name="connsiteY18" fmla="*/ 518317 h 562724"/>
              <a:gd name="connsiteX19" fmla="*/ 44482 w 563665"/>
              <a:gd name="connsiteY19" fmla="*/ 473910 h 562724"/>
              <a:gd name="connsiteX20" fmla="*/ 519184 w 563665"/>
              <a:gd name="connsiteY20" fmla="*/ 236955 h 562724"/>
              <a:gd name="connsiteX21" fmla="*/ 474702 w 563665"/>
              <a:gd name="connsiteY21" fmla="*/ 281362 h 562724"/>
              <a:gd name="connsiteX22" fmla="*/ 519184 w 563665"/>
              <a:gd name="connsiteY22" fmla="*/ 325770 h 562724"/>
              <a:gd name="connsiteX23" fmla="*/ 563666 w 563665"/>
              <a:gd name="connsiteY23" fmla="*/ 281362 h 562724"/>
              <a:gd name="connsiteX24" fmla="*/ 519184 w 563665"/>
              <a:gd name="connsiteY24" fmla="*/ 236955 h 562724"/>
              <a:gd name="connsiteX25" fmla="*/ 281833 w 563665"/>
              <a:gd name="connsiteY25" fmla="*/ 236955 h 562724"/>
              <a:gd name="connsiteX26" fmla="*/ 237351 w 563665"/>
              <a:gd name="connsiteY26" fmla="*/ 281362 h 562724"/>
              <a:gd name="connsiteX27" fmla="*/ 281833 w 563665"/>
              <a:gd name="connsiteY27" fmla="*/ 325770 h 562724"/>
              <a:gd name="connsiteX28" fmla="*/ 326314 w 563665"/>
              <a:gd name="connsiteY28" fmla="*/ 281362 h 562724"/>
              <a:gd name="connsiteX29" fmla="*/ 281833 w 563665"/>
              <a:gd name="connsiteY29" fmla="*/ 236955 h 562724"/>
              <a:gd name="connsiteX30" fmla="*/ 44482 w 563665"/>
              <a:gd name="connsiteY30" fmla="*/ 236955 h 562724"/>
              <a:gd name="connsiteX31" fmla="*/ 0 w 563665"/>
              <a:gd name="connsiteY31" fmla="*/ 281362 h 562724"/>
              <a:gd name="connsiteX32" fmla="*/ 44482 w 563665"/>
              <a:gd name="connsiteY32" fmla="*/ 325770 h 562724"/>
              <a:gd name="connsiteX33" fmla="*/ 88963 w 563665"/>
              <a:gd name="connsiteY33" fmla="*/ 281362 h 562724"/>
              <a:gd name="connsiteX34" fmla="*/ 44482 w 563665"/>
              <a:gd name="connsiteY34" fmla="*/ 236955 h 562724"/>
              <a:gd name="connsiteX35" fmla="*/ 519184 w 563665"/>
              <a:gd name="connsiteY35" fmla="*/ 88864 h 562724"/>
              <a:gd name="connsiteX36" fmla="*/ 563666 w 563665"/>
              <a:gd name="connsiteY36" fmla="*/ 44457 h 562724"/>
              <a:gd name="connsiteX37" fmla="*/ 519184 w 563665"/>
              <a:gd name="connsiteY37" fmla="*/ 50 h 562724"/>
              <a:gd name="connsiteX38" fmla="*/ 474702 w 563665"/>
              <a:gd name="connsiteY38" fmla="*/ 44457 h 562724"/>
              <a:gd name="connsiteX39" fmla="*/ 519184 w 563665"/>
              <a:gd name="connsiteY39" fmla="*/ 88864 h 562724"/>
              <a:gd name="connsiteX40" fmla="*/ 281833 w 563665"/>
              <a:gd name="connsiteY40" fmla="*/ 0 h 562724"/>
              <a:gd name="connsiteX41" fmla="*/ 237351 w 563665"/>
              <a:gd name="connsiteY41" fmla="*/ 44407 h 562724"/>
              <a:gd name="connsiteX42" fmla="*/ 281833 w 563665"/>
              <a:gd name="connsiteY42" fmla="*/ 88815 h 562724"/>
              <a:gd name="connsiteX43" fmla="*/ 326314 w 563665"/>
              <a:gd name="connsiteY43" fmla="*/ 44407 h 562724"/>
              <a:gd name="connsiteX44" fmla="*/ 281833 w 563665"/>
              <a:gd name="connsiteY44" fmla="*/ 0 h 5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63665" h="562724">
                <a:moveTo>
                  <a:pt x="44482" y="0"/>
                </a:moveTo>
                <a:cubicBezTo>
                  <a:pt x="19957" y="0"/>
                  <a:pt x="0" y="19924"/>
                  <a:pt x="0" y="44407"/>
                </a:cubicBezTo>
                <a:cubicBezTo>
                  <a:pt x="0" y="68891"/>
                  <a:pt x="19957" y="88815"/>
                  <a:pt x="44482" y="88815"/>
                </a:cubicBezTo>
                <a:cubicBezTo>
                  <a:pt x="69006" y="88815"/>
                  <a:pt x="88963" y="68891"/>
                  <a:pt x="88963" y="44407"/>
                </a:cubicBezTo>
                <a:cubicBezTo>
                  <a:pt x="88963" y="19924"/>
                  <a:pt x="69006" y="0"/>
                  <a:pt x="44482" y="0"/>
                </a:cubicBezTo>
                <a:close/>
                <a:moveTo>
                  <a:pt x="519184" y="473910"/>
                </a:moveTo>
                <a:cubicBezTo>
                  <a:pt x="494659" y="473910"/>
                  <a:pt x="474702" y="493833"/>
                  <a:pt x="474702" y="518317"/>
                </a:cubicBezTo>
                <a:cubicBezTo>
                  <a:pt x="474702" y="542800"/>
                  <a:pt x="494659" y="562724"/>
                  <a:pt x="519184" y="562724"/>
                </a:cubicBezTo>
                <a:cubicBezTo>
                  <a:pt x="543708" y="562724"/>
                  <a:pt x="563666" y="542800"/>
                  <a:pt x="563666" y="518317"/>
                </a:cubicBezTo>
                <a:cubicBezTo>
                  <a:pt x="563666" y="493833"/>
                  <a:pt x="543708" y="473910"/>
                  <a:pt x="519184" y="473910"/>
                </a:cubicBezTo>
                <a:close/>
                <a:moveTo>
                  <a:pt x="281833" y="473910"/>
                </a:moveTo>
                <a:cubicBezTo>
                  <a:pt x="257308" y="473910"/>
                  <a:pt x="237351" y="493833"/>
                  <a:pt x="237351" y="518317"/>
                </a:cubicBezTo>
                <a:cubicBezTo>
                  <a:pt x="237351" y="542800"/>
                  <a:pt x="257308" y="562724"/>
                  <a:pt x="281833" y="562724"/>
                </a:cubicBezTo>
                <a:cubicBezTo>
                  <a:pt x="306357" y="562724"/>
                  <a:pt x="326314" y="542800"/>
                  <a:pt x="326314" y="518317"/>
                </a:cubicBezTo>
                <a:cubicBezTo>
                  <a:pt x="326314" y="493833"/>
                  <a:pt x="306357" y="473910"/>
                  <a:pt x="281833" y="473910"/>
                </a:cubicBezTo>
                <a:close/>
                <a:moveTo>
                  <a:pt x="44482" y="473910"/>
                </a:moveTo>
                <a:cubicBezTo>
                  <a:pt x="19957" y="473910"/>
                  <a:pt x="0" y="493833"/>
                  <a:pt x="0" y="518317"/>
                </a:cubicBezTo>
                <a:cubicBezTo>
                  <a:pt x="0" y="542800"/>
                  <a:pt x="19957" y="562724"/>
                  <a:pt x="44482" y="562724"/>
                </a:cubicBezTo>
                <a:cubicBezTo>
                  <a:pt x="69006" y="562724"/>
                  <a:pt x="88963" y="542800"/>
                  <a:pt x="88963" y="518317"/>
                </a:cubicBezTo>
                <a:cubicBezTo>
                  <a:pt x="88963" y="493833"/>
                  <a:pt x="69006" y="473910"/>
                  <a:pt x="44482" y="473910"/>
                </a:cubicBezTo>
                <a:close/>
                <a:moveTo>
                  <a:pt x="519184" y="236955"/>
                </a:moveTo>
                <a:cubicBezTo>
                  <a:pt x="494659" y="236955"/>
                  <a:pt x="474702" y="256879"/>
                  <a:pt x="474702" y="281362"/>
                </a:cubicBezTo>
                <a:cubicBezTo>
                  <a:pt x="474702" y="305846"/>
                  <a:pt x="494659" y="325770"/>
                  <a:pt x="519184" y="325770"/>
                </a:cubicBezTo>
                <a:cubicBezTo>
                  <a:pt x="543708" y="325770"/>
                  <a:pt x="563666" y="305846"/>
                  <a:pt x="563666" y="281362"/>
                </a:cubicBezTo>
                <a:cubicBezTo>
                  <a:pt x="563666" y="256879"/>
                  <a:pt x="543708" y="236955"/>
                  <a:pt x="519184" y="236955"/>
                </a:cubicBezTo>
                <a:close/>
                <a:moveTo>
                  <a:pt x="281833" y="236955"/>
                </a:moveTo>
                <a:cubicBezTo>
                  <a:pt x="257308" y="236955"/>
                  <a:pt x="237351" y="256879"/>
                  <a:pt x="237351" y="281362"/>
                </a:cubicBezTo>
                <a:cubicBezTo>
                  <a:pt x="237351" y="305846"/>
                  <a:pt x="257308" y="325770"/>
                  <a:pt x="281833" y="325770"/>
                </a:cubicBezTo>
                <a:cubicBezTo>
                  <a:pt x="306357" y="325770"/>
                  <a:pt x="326314" y="305846"/>
                  <a:pt x="326314" y="281362"/>
                </a:cubicBezTo>
                <a:cubicBezTo>
                  <a:pt x="326314" y="256879"/>
                  <a:pt x="306357" y="236955"/>
                  <a:pt x="281833" y="236955"/>
                </a:cubicBezTo>
                <a:close/>
                <a:moveTo>
                  <a:pt x="44482" y="236955"/>
                </a:moveTo>
                <a:cubicBezTo>
                  <a:pt x="19957" y="236955"/>
                  <a:pt x="0" y="256879"/>
                  <a:pt x="0" y="281362"/>
                </a:cubicBezTo>
                <a:cubicBezTo>
                  <a:pt x="0" y="305846"/>
                  <a:pt x="19957" y="325770"/>
                  <a:pt x="44482" y="325770"/>
                </a:cubicBezTo>
                <a:cubicBezTo>
                  <a:pt x="69006" y="325770"/>
                  <a:pt x="88963" y="305846"/>
                  <a:pt x="88963" y="281362"/>
                </a:cubicBezTo>
                <a:cubicBezTo>
                  <a:pt x="88963" y="256879"/>
                  <a:pt x="69006" y="236955"/>
                  <a:pt x="44482" y="236955"/>
                </a:cubicBezTo>
                <a:close/>
                <a:moveTo>
                  <a:pt x="519184" y="88864"/>
                </a:moveTo>
                <a:cubicBezTo>
                  <a:pt x="543708" y="88864"/>
                  <a:pt x="563666" y="68940"/>
                  <a:pt x="563666" y="44457"/>
                </a:cubicBezTo>
                <a:cubicBezTo>
                  <a:pt x="563666" y="19973"/>
                  <a:pt x="543708" y="50"/>
                  <a:pt x="519184" y="50"/>
                </a:cubicBezTo>
                <a:cubicBezTo>
                  <a:pt x="494659" y="50"/>
                  <a:pt x="474702" y="19973"/>
                  <a:pt x="474702" y="44457"/>
                </a:cubicBezTo>
                <a:cubicBezTo>
                  <a:pt x="474702" y="68940"/>
                  <a:pt x="494659" y="88864"/>
                  <a:pt x="519184" y="88864"/>
                </a:cubicBezTo>
                <a:close/>
                <a:moveTo>
                  <a:pt x="281833" y="0"/>
                </a:moveTo>
                <a:cubicBezTo>
                  <a:pt x="257308" y="0"/>
                  <a:pt x="237351" y="19924"/>
                  <a:pt x="237351" y="44407"/>
                </a:cubicBezTo>
                <a:cubicBezTo>
                  <a:pt x="237351" y="68891"/>
                  <a:pt x="257308" y="88815"/>
                  <a:pt x="281833" y="88815"/>
                </a:cubicBezTo>
                <a:cubicBezTo>
                  <a:pt x="306357" y="88815"/>
                  <a:pt x="326314" y="68891"/>
                  <a:pt x="326314" y="44407"/>
                </a:cubicBezTo>
                <a:cubicBezTo>
                  <a:pt x="326314" y="19924"/>
                  <a:pt x="306357" y="0"/>
                  <a:pt x="28183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9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EFFECT">
            <a:extLst>
              <a:ext uri="{FF2B5EF4-FFF2-40B4-BE49-F238E27FC236}">
                <a16:creationId xmlns:a16="http://schemas.microsoft.com/office/drawing/2014/main" id="{8C904504-C7BC-4B25-96F6-20D0BB454EB3}"/>
              </a:ext>
            </a:extLst>
          </p:cNvPr>
          <p:cNvSpPr/>
          <p:nvPr/>
        </p:nvSpPr>
        <p:spPr>
          <a:xfrm>
            <a:off x="7436870" y="5840841"/>
            <a:ext cx="407248" cy="406569"/>
          </a:xfrm>
          <a:custGeom>
            <a:avLst/>
            <a:gdLst>
              <a:gd name="connsiteX0" fmla="*/ 0 w 154692"/>
              <a:gd name="connsiteY0" fmla="*/ 77217 h 154434"/>
              <a:gd name="connsiteX1" fmla="*/ 154693 w 154692"/>
              <a:gd name="connsiteY1" fmla="*/ 77217 h 154434"/>
              <a:gd name="connsiteX2" fmla="*/ 77346 w 154692"/>
              <a:gd name="connsiteY2" fmla="*/ 0 h 154434"/>
              <a:gd name="connsiteX3" fmla="*/ 77346 w 154692"/>
              <a:gd name="connsiteY3" fmla="*/ 154434 h 15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692" h="154434">
                <a:moveTo>
                  <a:pt x="0" y="77217"/>
                </a:moveTo>
                <a:lnTo>
                  <a:pt x="154693" y="77217"/>
                </a:lnTo>
                <a:moveTo>
                  <a:pt x="77346" y="0"/>
                </a:moveTo>
                <a:lnTo>
                  <a:pt x="77346" y="154434"/>
                </a:lnTo>
              </a:path>
            </a:pathLst>
          </a:custGeom>
          <a:solidFill>
            <a:schemeClr val="bg1">
              <a:lumMod val="85000"/>
            </a:schemeClr>
          </a:solidFill>
          <a:ln w="50836" cap="rnd">
            <a:solidFill>
              <a:schemeClr val="bg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EFFECT">
            <a:extLst>
              <a:ext uri="{FF2B5EF4-FFF2-40B4-BE49-F238E27FC236}">
                <a16:creationId xmlns:a16="http://schemas.microsoft.com/office/drawing/2014/main" id="{5643CE88-4234-4EF1-94A4-78CBD179FD97}"/>
              </a:ext>
            </a:extLst>
          </p:cNvPr>
          <p:cNvSpPr/>
          <p:nvPr/>
        </p:nvSpPr>
        <p:spPr>
          <a:xfrm>
            <a:off x="10141319" y="425291"/>
            <a:ext cx="333229" cy="332674"/>
          </a:xfrm>
          <a:custGeom>
            <a:avLst/>
            <a:gdLst>
              <a:gd name="connsiteX0" fmla="*/ 0 w 154692"/>
              <a:gd name="connsiteY0" fmla="*/ 77217 h 154434"/>
              <a:gd name="connsiteX1" fmla="*/ 154693 w 154692"/>
              <a:gd name="connsiteY1" fmla="*/ 77217 h 154434"/>
              <a:gd name="connsiteX2" fmla="*/ 77346 w 154692"/>
              <a:gd name="connsiteY2" fmla="*/ 0 h 154434"/>
              <a:gd name="connsiteX3" fmla="*/ 77346 w 154692"/>
              <a:gd name="connsiteY3" fmla="*/ 154434 h 15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692" h="154434">
                <a:moveTo>
                  <a:pt x="0" y="77217"/>
                </a:moveTo>
                <a:lnTo>
                  <a:pt x="154693" y="77217"/>
                </a:lnTo>
                <a:moveTo>
                  <a:pt x="77346" y="0"/>
                </a:moveTo>
                <a:lnTo>
                  <a:pt x="77346" y="154434"/>
                </a:lnTo>
              </a:path>
            </a:pathLst>
          </a:custGeom>
          <a:solidFill>
            <a:schemeClr val="bg1">
              <a:lumMod val="85000"/>
            </a:schemeClr>
          </a:solidFill>
          <a:ln w="50836" cap="rnd">
            <a:solidFill>
              <a:schemeClr val="bg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1" name="Picture Placeholder 60">
            <a:extLst>
              <a:ext uri="{FF2B5EF4-FFF2-40B4-BE49-F238E27FC236}">
                <a16:creationId xmlns:a16="http://schemas.microsoft.com/office/drawing/2014/main" id="{4968D596-0240-460F-B8B2-D246FC38ED4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63" name="Picture Placeholder 62">
            <a:extLst>
              <a:ext uri="{FF2B5EF4-FFF2-40B4-BE49-F238E27FC236}">
                <a16:creationId xmlns:a16="http://schemas.microsoft.com/office/drawing/2014/main" id="{3F4EECA0-D766-4512-9122-7B2E833679D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5" r="16875"/>
          <a:stretch>
            <a:fillRect/>
          </a:stretch>
        </p:blipFill>
        <p:spPr/>
      </p:pic>
      <p:pic>
        <p:nvPicPr>
          <p:cNvPr id="65" name="Picture Placeholder 64">
            <a:extLst>
              <a:ext uri="{FF2B5EF4-FFF2-40B4-BE49-F238E27FC236}">
                <a16:creationId xmlns:a16="http://schemas.microsoft.com/office/drawing/2014/main" id="{81691367-5B78-48A1-ABAD-0AAC616DE02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2149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14:flythrough dir="out"/>
      </p:transition>
    </mc:Choice>
    <mc:Fallback xmlns="">
      <p:transition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decel="10000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decel="10000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decel="100000" fill="hold" grpId="0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decel="100000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decel="100000" fill="hold" grpId="0" nodeType="withEffect">
                                      <p:stCondLst>
                                        <p:cond delay="4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decel="100000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8" dur="350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350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2" dur="350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350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6" dur="350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63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125E-6 4.44444E-6 L 0.14518 4.44444E-6 " pathEditMode="relative" rAng="0" ptsTypes="AA">
                                          <p:cBhvr>
                                            <p:cTn id="71" dur="7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25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10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63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1.11022E-16 L -0.13607 1.11022E-16 " pathEditMode="relative" rAng="0" ptsTypes="AA">
                                          <p:cBhvr>
                                            <p:cTn id="76" dur="7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1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7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10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8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84" dur="7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5" presetID="35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0833E-6 0 L -0.02174 -0.18611 " pathEditMode="relative" rAng="0" ptsTypes="AA">
                                          <p:cBhvr>
                                            <p:cTn id="86" dur="7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-93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7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9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2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8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94" dur="7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5" presetID="35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0833E-6 -1.11111E-6 L 0.10573 -0.02708 " pathEditMode="relative" rAng="0" ptsTypes="AA">
                                          <p:cBhvr>
                                            <p:cTn id="96" dur="7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286" y="-136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 animBg="1"/>
          <p:bldP spid="49" grpId="1" animBg="1"/>
          <p:bldP spid="50" grpId="0" animBg="1"/>
          <p:bldP spid="50" grpId="1" animBg="1"/>
          <p:bldP spid="51" grpId="0" animBg="1"/>
          <p:bldP spid="51" grpId="1" animBg="1"/>
          <p:bldP spid="52" grpId="0" animBg="1"/>
          <p:bldP spid="52" grpId="1" animBg="1"/>
          <p:bldP spid="53" grpId="0" animBg="1"/>
          <p:bldP spid="53" grpId="1" animBg="1"/>
          <p:bldP spid="18" grpId="0"/>
          <p:bldP spid="19" grpId="0"/>
          <p:bldP spid="20" grpId="0"/>
          <p:bldP spid="21" grpId="0"/>
          <p:bldP spid="22" grpId="0"/>
          <p:bldP spid="23" grpId="0"/>
          <p:bldP spid="24" grpId="0"/>
          <p:bldP spid="25" grpId="0"/>
          <p:bldP spid="54" grpId="0" animBg="1"/>
          <p:bldP spid="54" grpId="1" animBg="1"/>
          <p:bldP spid="55" grpId="0" animBg="1"/>
          <p:bldP spid="55" grpId="1" animBg="1"/>
          <p:bldP spid="56" grpId="0" animBg="1"/>
          <p:bldP spid="56" grpId="1" animBg="1"/>
          <p:bldP spid="56" grpId="2" animBg="1"/>
          <p:bldP spid="57" grpId="0" animBg="1"/>
          <p:bldP spid="57" grpId="1" animBg="1"/>
          <p:bldP spid="57" grpId="2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1000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decel="10000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decel="10000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decel="100000" fill="hold" grpId="0" nodeType="withEffect">
                                      <p:stCondLst>
                                        <p:cond delay="3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decel="100000" fill="hold" grpId="0" nodeType="withEffect">
                                      <p:stCondLst>
                                        <p:cond delay="4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decel="100000" fill="hold" grpId="0" nodeType="withEffect">
                                      <p:stCondLst>
                                        <p:cond delay="4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decel="100000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8" dur="350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350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2" dur="350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350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6" dur="350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63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125E-6 4.44444E-6 L 0.14518 4.44444E-6 " pathEditMode="relative" rAng="0" ptsTypes="AA">
                                          <p:cBhvr>
                                            <p:cTn id="71" dur="7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25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10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63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1.11022E-16 L -0.13607 1.11022E-16 " pathEditMode="relative" rAng="0" ptsTypes="AA">
                                          <p:cBhvr>
                                            <p:cTn id="76" dur="7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1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7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10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8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84" dur="7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5" presetID="35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0833E-6 0 L -0.02174 -0.18611 " pathEditMode="relative" rAng="0" ptsTypes="AA">
                                          <p:cBhvr>
                                            <p:cTn id="86" dur="7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94" y="-93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7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9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2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8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94" dur="7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5" presetID="35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0833E-6 -1.11111E-6 L 0.10573 -0.02708 " pathEditMode="relative" rAng="0" ptsTypes="AA">
                                          <p:cBhvr>
                                            <p:cTn id="96" dur="7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286" y="-136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 animBg="1"/>
          <p:bldP spid="49" grpId="1" animBg="1"/>
          <p:bldP spid="50" grpId="0" animBg="1"/>
          <p:bldP spid="50" grpId="1" animBg="1"/>
          <p:bldP spid="51" grpId="0" animBg="1"/>
          <p:bldP spid="51" grpId="1" animBg="1"/>
          <p:bldP spid="52" grpId="0" animBg="1"/>
          <p:bldP spid="52" grpId="1" animBg="1"/>
          <p:bldP spid="53" grpId="0" animBg="1"/>
          <p:bldP spid="53" grpId="1" animBg="1"/>
          <p:bldP spid="18" grpId="0"/>
          <p:bldP spid="19" grpId="0"/>
          <p:bldP spid="20" grpId="0"/>
          <p:bldP spid="21" grpId="0"/>
          <p:bldP spid="22" grpId="0"/>
          <p:bldP spid="23" grpId="0"/>
          <p:bldP spid="24" grpId="0"/>
          <p:bldP spid="25" grpId="0"/>
          <p:bldP spid="54" grpId="0" animBg="1"/>
          <p:bldP spid="54" grpId="1" animBg="1"/>
          <p:bldP spid="55" grpId="0" animBg="1"/>
          <p:bldP spid="55" grpId="1" animBg="1"/>
          <p:bldP spid="56" grpId="0" animBg="1"/>
          <p:bldP spid="56" grpId="1" animBg="1"/>
          <p:bldP spid="56" grpId="2" animBg="1"/>
          <p:bldP spid="57" grpId="0" animBg="1"/>
          <p:bldP spid="57" grpId="1" animBg="1"/>
          <p:bldP spid="57" grpId="2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01D15ED1-013B-4AEB-BC9E-F195E032351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1" b="12291"/>
          <a:stretch>
            <a:fillRect/>
          </a:stretch>
        </p:blipFill>
        <p:spPr/>
      </p:pic>
      <p:sp>
        <p:nvSpPr>
          <p:cNvPr id="48" name="COLOR">
            <a:extLst>
              <a:ext uri="{FF2B5EF4-FFF2-40B4-BE49-F238E27FC236}">
                <a16:creationId xmlns:a16="http://schemas.microsoft.com/office/drawing/2014/main" id="{A0A2F1F9-1960-45C4-91D4-3127346A20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85000"/>
                  <a:lumOff val="15000"/>
                  <a:alpha val="73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HAPE">
            <a:extLst>
              <a:ext uri="{FF2B5EF4-FFF2-40B4-BE49-F238E27FC236}">
                <a16:creationId xmlns:a16="http://schemas.microsoft.com/office/drawing/2014/main" id="{8C4BC820-3D4F-447B-86F1-B9C48FD873ED}"/>
              </a:ext>
            </a:extLst>
          </p:cNvPr>
          <p:cNvSpPr/>
          <p:nvPr/>
        </p:nvSpPr>
        <p:spPr>
          <a:xfrm>
            <a:off x="-3393" y="0"/>
            <a:ext cx="5888722" cy="2006774"/>
          </a:xfrm>
          <a:custGeom>
            <a:avLst/>
            <a:gdLst>
              <a:gd name="connsiteX0" fmla="*/ 0 w 5888722"/>
              <a:gd name="connsiteY0" fmla="*/ 2006775 h 2006774"/>
              <a:gd name="connsiteX1" fmla="*/ 2925053 w 5888722"/>
              <a:gd name="connsiteY1" fmla="*/ 877770 h 2006774"/>
              <a:gd name="connsiteX2" fmla="*/ 5888723 w 5888722"/>
              <a:gd name="connsiteY2" fmla="*/ 0 h 2006774"/>
              <a:gd name="connsiteX3" fmla="*/ 0 w 5888722"/>
              <a:gd name="connsiteY3" fmla="*/ 0 h 2006774"/>
              <a:gd name="connsiteX4" fmla="*/ 0 w 5888722"/>
              <a:gd name="connsiteY4" fmla="*/ 2006775 h 2006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8722" h="2006774">
                <a:moveTo>
                  <a:pt x="0" y="2006775"/>
                </a:moveTo>
                <a:cubicBezTo>
                  <a:pt x="1293407" y="1981125"/>
                  <a:pt x="1956381" y="656640"/>
                  <a:pt x="2925053" y="877770"/>
                </a:cubicBezTo>
                <a:cubicBezTo>
                  <a:pt x="3933017" y="1107810"/>
                  <a:pt x="5406413" y="1188540"/>
                  <a:pt x="5888723" y="0"/>
                </a:cubicBezTo>
                <a:lnTo>
                  <a:pt x="0" y="0"/>
                </a:lnTo>
                <a:lnTo>
                  <a:pt x="0" y="2006775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SHAPE">
            <a:extLst>
              <a:ext uri="{FF2B5EF4-FFF2-40B4-BE49-F238E27FC236}">
                <a16:creationId xmlns:a16="http://schemas.microsoft.com/office/drawing/2014/main" id="{05526310-0045-42A4-BC7F-A2A33FB490BD}"/>
              </a:ext>
            </a:extLst>
          </p:cNvPr>
          <p:cNvSpPr/>
          <p:nvPr/>
        </p:nvSpPr>
        <p:spPr>
          <a:xfrm>
            <a:off x="-25331" y="-13247"/>
            <a:ext cx="3364965" cy="1681424"/>
          </a:xfrm>
          <a:custGeom>
            <a:avLst/>
            <a:gdLst>
              <a:gd name="connsiteX0" fmla="*/ 0 w 3364965"/>
              <a:gd name="connsiteY0" fmla="*/ 1681290 h 1681424"/>
              <a:gd name="connsiteX1" fmla="*/ 1582496 w 3364965"/>
              <a:gd name="connsiteY1" fmla="*/ 303210 h 1681424"/>
              <a:gd name="connsiteX2" fmla="*/ 3364965 w 3364965"/>
              <a:gd name="connsiteY2" fmla="*/ 0 h 1681424"/>
              <a:gd name="connsiteX3" fmla="*/ 0 w 3364965"/>
              <a:gd name="connsiteY3" fmla="*/ 0 h 1681424"/>
              <a:gd name="connsiteX4" fmla="*/ 0 w 3364965"/>
              <a:gd name="connsiteY4" fmla="*/ 1681425 h 1681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4965" h="1681424">
                <a:moveTo>
                  <a:pt x="0" y="1681290"/>
                </a:moveTo>
                <a:cubicBezTo>
                  <a:pt x="560355" y="1103220"/>
                  <a:pt x="883741" y="358965"/>
                  <a:pt x="1582496" y="303210"/>
                </a:cubicBezTo>
                <a:cubicBezTo>
                  <a:pt x="2178093" y="255690"/>
                  <a:pt x="2869963" y="240435"/>
                  <a:pt x="3364965" y="0"/>
                </a:cubicBezTo>
                <a:lnTo>
                  <a:pt x="0" y="0"/>
                </a:lnTo>
                <a:lnTo>
                  <a:pt x="0" y="16814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SHAPE">
            <a:extLst>
              <a:ext uri="{FF2B5EF4-FFF2-40B4-BE49-F238E27FC236}">
                <a16:creationId xmlns:a16="http://schemas.microsoft.com/office/drawing/2014/main" id="{19CDEA80-120E-4769-88F9-3A2B66C47311}"/>
              </a:ext>
            </a:extLst>
          </p:cNvPr>
          <p:cNvSpPr/>
          <p:nvPr/>
        </p:nvSpPr>
        <p:spPr>
          <a:xfrm>
            <a:off x="6912830" y="2747789"/>
            <a:ext cx="5281783" cy="4106160"/>
          </a:xfrm>
          <a:custGeom>
            <a:avLst/>
            <a:gdLst>
              <a:gd name="connsiteX0" fmla="*/ 5281784 w 5281783"/>
              <a:gd name="connsiteY0" fmla="*/ 0 h 4106160"/>
              <a:gd name="connsiteX1" fmla="*/ 2754246 w 5281783"/>
              <a:gd name="connsiteY1" fmla="*/ 2599155 h 4106160"/>
              <a:gd name="connsiteX2" fmla="*/ 0 w 5281783"/>
              <a:gd name="connsiteY2" fmla="*/ 4106160 h 4106160"/>
              <a:gd name="connsiteX3" fmla="*/ 5281650 w 5281783"/>
              <a:gd name="connsiteY3" fmla="*/ 4106160 h 4106160"/>
              <a:gd name="connsiteX4" fmla="*/ 5281650 w 5281783"/>
              <a:gd name="connsiteY4" fmla="*/ 0 h 410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1783" h="4106160">
                <a:moveTo>
                  <a:pt x="5281784" y="0"/>
                </a:moveTo>
                <a:cubicBezTo>
                  <a:pt x="4023484" y="724815"/>
                  <a:pt x="3890754" y="2380995"/>
                  <a:pt x="2754246" y="2599155"/>
                </a:cubicBezTo>
                <a:cubicBezTo>
                  <a:pt x="1631916" y="2814615"/>
                  <a:pt x="211720" y="2965140"/>
                  <a:pt x="0" y="4106160"/>
                </a:cubicBezTo>
                <a:lnTo>
                  <a:pt x="5281650" y="4106160"/>
                </a:lnTo>
                <a:lnTo>
                  <a:pt x="5281650" y="0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SHAPE">
            <a:extLst>
              <a:ext uri="{FF2B5EF4-FFF2-40B4-BE49-F238E27FC236}">
                <a16:creationId xmlns:a16="http://schemas.microsoft.com/office/drawing/2014/main" id="{A9EDB18D-F472-4316-8517-54351285C17A}"/>
              </a:ext>
            </a:extLst>
          </p:cNvPr>
          <p:cNvSpPr/>
          <p:nvPr/>
        </p:nvSpPr>
        <p:spPr>
          <a:xfrm>
            <a:off x="7609227" y="5472089"/>
            <a:ext cx="4609492" cy="1373084"/>
          </a:xfrm>
          <a:custGeom>
            <a:avLst/>
            <a:gdLst>
              <a:gd name="connsiteX0" fmla="*/ 0 w 4609492"/>
              <a:gd name="connsiteY0" fmla="*/ 1373085 h 1373084"/>
              <a:gd name="connsiteX1" fmla="*/ 576558 w 4609492"/>
              <a:gd name="connsiteY1" fmla="*/ 805950 h 1373084"/>
              <a:gd name="connsiteX2" fmla="*/ 637860 w 4609492"/>
              <a:gd name="connsiteY2" fmla="*/ 769635 h 1373084"/>
              <a:gd name="connsiteX3" fmla="*/ 4609493 w 4609492"/>
              <a:gd name="connsiteY3" fmla="*/ 0 h 1373084"/>
              <a:gd name="connsiteX4" fmla="*/ 4609493 w 4609492"/>
              <a:gd name="connsiteY4" fmla="*/ 1373085 h 1373084"/>
              <a:gd name="connsiteX5" fmla="*/ 0 w 4609492"/>
              <a:gd name="connsiteY5" fmla="*/ 1373085 h 1373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09492" h="1373084">
                <a:moveTo>
                  <a:pt x="0" y="1373085"/>
                </a:moveTo>
                <a:cubicBezTo>
                  <a:pt x="124898" y="1159650"/>
                  <a:pt x="313394" y="964440"/>
                  <a:pt x="576558" y="805950"/>
                </a:cubicBezTo>
                <a:cubicBezTo>
                  <a:pt x="596677" y="793800"/>
                  <a:pt x="617201" y="781650"/>
                  <a:pt x="637860" y="769635"/>
                </a:cubicBezTo>
                <a:cubicBezTo>
                  <a:pt x="2428565" y="-273915"/>
                  <a:pt x="3612737" y="841455"/>
                  <a:pt x="4609493" y="0"/>
                </a:cubicBezTo>
                <a:lnTo>
                  <a:pt x="4609493" y="1373085"/>
                </a:lnTo>
                <a:lnTo>
                  <a:pt x="0" y="137308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SHAPE">
            <a:extLst>
              <a:ext uri="{FF2B5EF4-FFF2-40B4-BE49-F238E27FC236}">
                <a16:creationId xmlns:a16="http://schemas.microsoft.com/office/drawing/2014/main" id="{A0C7DE3A-C3D0-4BF3-9186-CCE314E51577}"/>
              </a:ext>
            </a:extLst>
          </p:cNvPr>
          <p:cNvSpPr/>
          <p:nvPr/>
        </p:nvSpPr>
        <p:spPr>
          <a:xfrm>
            <a:off x="9076745" y="6016950"/>
            <a:ext cx="3131101" cy="836864"/>
          </a:xfrm>
          <a:custGeom>
            <a:avLst/>
            <a:gdLst>
              <a:gd name="connsiteX0" fmla="*/ 3131102 w 3131101"/>
              <a:gd name="connsiteY0" fmla="*/ 135 h 836864"/>
              <a:gd name="connsiteX1" fmla="*/ 2083980 w 3131101"/>
              <a:gd name="connsiteY1" fmla="*/ 564975 h 836864"/>
              <a:gd name="connsiteX2" fmla="*/ 0 w 3131101"/>
              <a:gd name="connsiteY2" fmla="*/ 836865 h 836864"/>
              <a:gd name="connsiteX3" fmla="*/ 3131102 w 3131101"/>
              <a:gd name="connsiteY3" fmla="*/ 836865 h 836864"/>
              <a:gd name="connsiteX4" fmla="*/ 3131102 w 3131101"/>
              <a:gd name="connsiteY4" fmla="*/ 0 h 83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1101" h="836864">
                <a:moveTo>
                  <a:pt x="3131102" y="135"/>
                </a:moveTo>
                <a:cubicBezTo>
                  <a:pt x="2816762" y="317655"/>
                  <a:pt x="2506069" y="572265"/>
                  <a:pt x="2083980" y="564975"/>
                </a:cubicBezTo>
                <a:cubicBezTo>
                  <a:pt x="1369832" y="552825"/>
                  <a:pt x="523088" y="481275"/>
                  <a:pt x="0" y="836865"/>
                </a:cubicBezTo>
                <a:lnTo>
                  <a:pt x="3131102" y="836865"/>
                </a:lnTo>
                <a:lnTo>
                  <a:pt x="3131102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TEXT">
            <a:extLst>
              <a:ext uri="{FF2B5EF4-FFF2-40B4-BE49-F238E27FC236}">
                <a16:creationId xmlns:a16="http://schemas.microsoft.com/office/drawing/2014/main" id="{05AB2EC6-6683-434F-85E5-D5452259CDA0}"/>
              </a:ext>
            </a:extLst>
          </p:cNvPr>
          <p:cNvSpPr txBox="1"/>
          <p:nvPr/>
        </p:nvSpPr>
        <p:spPr>
          <a:xfrm>
            <a:off x="2685552" y="416921"/>
            <a:ext cx="68018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e bold font" pitchFamily="2" charset="0"/>
              </a:rPr>
              <a:t>Company service</a:t>
            </a:r>
            <a:endParaRPr lang="id-ID" sz="60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e bold font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E35F44-2996-4B0C-99D0-2898361E0A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742" y="2661039"/>
            <a:ext cx="1063742" cy="12160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598401-94D5-4E42-90A0-99F1ECC0F0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666" y="2661039"/>
            <a:ext cx="1220154" cy="12160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3AB23C-EA66-4CD9-B460-ECF971242C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997" y="2820991"/>
            <a:ext cx="1289850" cy="10560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CDFD45-2004-4956-A7B9-0046E4C7D4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945" y="2716383"/>
            <a:ext cx="1191770" cy="1191770"/>
          </a:xfrm>
          <a:prstGeom prst="rect">
            <a:avLst/>
          </a:prstGeom>
        </p:spPr>
      </p:pic>
      <p:sp>
        <p:nvSpPr>
          <p:cNvPr id="14" name="Diamond 13">
            <a:extLst>
              <a:ext uri="{FF2B5EF4-FFF2-40B4-BE49-F238E27FC236}">
                <a16:creationId xmlns:a16="http://schemas.microsoft.com/office/drawing/2014/main" id="{640EACB9-A007-4120-AA4F-CC320E6ED863}"/>
              </a:ext>
            </a:extLst>
          </p:cNvPr>
          <p:cNvSpPr/>
          <p:nvPr/>
        </p:nvSpPr>
        <p:spPr>
          <a:xfrm>
            <a:off x="882740" y="2101174"/>
            <a:ext cx="2383278" cy="2383276"/>
          </a:xfrm>
          <a:prstGeom prst="diamond">
            <a:avLst/>
          </a:pr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6D255042-00A3-43C7-8146-BD24F46CB108}"/>
              </a:ext>
            </a:extLst>
          </p:cNvPr>
          <p:cNvSpPr/>
          <p:nvPr/>
        </p:nvSpPr>
        <p:spPr>
          <a:xfrm>
            <a:off x="3485144" y="2101174"/>
            <a:ext cx="2383278" cy="2383276"/>
          </a:xfrm>
          <a:prstGeom prst="diamond">
            <a:avLst/>
          </a:pr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874210F5-E544-44C2-B4DF-1043B3F1EBCF}"/>
              </a:ext>
            </a:extLst>
          </p:cNvPr>
          <p:cNvSpPr/>
          <p:nvPr/>
        </p:nvSpPr>
        <p:spPr>
          <a:xfrm>
            <a:off x="6078559" y="2101174"/>
            <a:ext cx="2383278" cy="2383276"/>
          </a:xfrm>
          <a:prstGeom prst="diamond">
            <a:avLst/>
          </a:pr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E3ED3000-2895-4AAB-80D0-14022467286B}"/>
              </a:ext>
            </a:extLst>
          </p:cNvPr>
          <p:cNvSpPr/>
          <p:nvPr/>
        </p:nvSpPr>
        <p:spPr>
          <a:xfrm>
            <a:off x="8671974" y="2101174"/>
            <a:ext cx="2383278" cy="2383276"/>
          </a:xfrm>
          <a:prstGeom prst="diamond">
            <a:avLst/>
          </a:pr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07B50C-48CF-4FB1-813E-3038577B1B4C}"/>
              </a:ext>
            </a:extLst>
          </p:cNvPr>
          <p:cNvSpPr txBox="1"/>
          <p:nvPr/>
        </p:nvSpPr>
        <p:spPr>
          <a:xfrm>
            <a:off x="6220462" y="4963914"/>
            <a:ext cx="21099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-10" dirty="0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Lorem ipsum dolor sit </a:t>
            </a:r>
            <a:r>
              <a:rPr lang="en-US" sz="1400" b="1" spc="-10" dirty="0" err="1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amet</a:t>
            </a:r>
            <a:r>
              <a:rPr lang="en-US" sz="1400" b="1" spc="-10" dirty="0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, </a:t>
            </a:r>
            <a:r>
              <a:rPr lang="en-US" sz="1400" b="1" spc="-10" dirty="0" err="1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consectetur</a:t>
            </a:r>
            <a:r>
              <a:rPr lang="en-US" sz="1400" b="1" spc="-10" dirty="0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1400" b="1" spc="-10" dirty="0" err="1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adipiscing</a:t>
            </a:r>
            <a:r>
              <a:rPr lang="en-US" sz="1400" b="1" spc="-10" dirty="0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1400" b="1" spc="-10" dirty="0" err="1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elit</a:t>
            </a:r>
            <a:r>
              <a:rPr lang="en-US" sz="1400" b="1" spc="-10" dirty="0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, sed do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08C6B6-EB79-4D66-AA07-89761400DA40}"/>
              </a:ext>
            </a:extLst>
          </p:cNvPr>
          <p:cNvSpPr txBox="1"/>
          <p:nvPr/>
        </p:nvSpPr>
        <p:spPr>
          <a:xfrm>
            <a:off x="6056257" y="4596874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The Bold Font" pitchFamily="2" charset="0"/>
              </a:rPr>
              <a:t>WEB DEVELOPMENT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9BC2D4-7478-434C-B6EE-316EE15C739A}"/>
              </a:ext>
            </a:extLst>
          </p:cNvPr>
          <p:cNvSpPr txBox="1"/>
          <p:nvPr/>
        </p:nvSpPr>
        <p:spPr>
          <a:xfrm>
            <a:off x="975297" y="4963914"/>
            <a:ext cx="21099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-10" dirty="0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Lorem ipsum dolor sit </a:t>
            </a:r>
            <a:r>
              <a:rPr lang="en-US" sz="1400" b="1" spc="-10" dirty="0" err="1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amet</a:t>
            </a:r>
            <a:r>
              <a:rPr lang="en-US" sz="1400" b="1" spc="-10" dirty="0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, </a:t>
            </a:r>
            <a:r>
              <a:rPr lang="en-US" sz="1400" b="1" spc="-10" dirty="0" err="1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consectetur</a:t>
            </a:r>
            <a:r>
              <a:rPr lang="en-US" sz="1400" b="1" spc="-10" dirty="0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1400" b="1" spc="-10" dirty="0" err="1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adipiscing</a:t>
            </a:r>
            <a:r>
              <a:rPr lang="en-US" sz="1400" b="1" spc="-10" dirty="0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1400" b="1" spc="-10" dirty="0" err="1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elit</a:t>
            </a:r>
            <a:r>
              <a:rPr lang="en-US" sz="1400" b="1" spc="-10" dirty="0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, sed do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3D55F0-79DC-4FFF-AD56-9867AC6B3208}"/>
              </a:ext>
            </a:extLst>
          </p:cNvPr>
          <p:cNvSpPr txBox="1"/>
          <p:nvPr/>
        </p:nvSpPr>
        <p:spPr>
          <a:xfrm>
            <a:off x="559608" y="4596874"/>
            <a:ext cx="2941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The Bold Font" pitchFamily="2" charset="0"/>
              </a:rPr>
              <a:t>ONLINE MARKETING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A64044-4654-4469-88FD-AAF51846FC2A}"/>
              </a:ext>
            </a:extLst>
          </p:cNvPr>
          <p:cNvSpPr txBox="1"/>
          <p:nvPr/>
        </p:nvSpPr>
        <p:spPr>
          <a:xfrm>
            <a:off x="8808618" y="4963914"/>
            <a:ext cx="21099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-10" dirty="0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Lorem ipsum dolor sit </a:t>
            </a:r>
            <a:r>
              <a:rPr lang="en-US" sz="1400" b="1" spc="-10" dirty="0" err="1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amet</a:t>
            </a:r>
            <a:r>
              <a:rPr lang="en-US" sz="1400" b="1" spc="-10" dirty="0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, </a:t>
            </a:r>
            <a:r>
              <a:rPr lang="en-US" sz="1400" b="1" spc="-10" dirty="0" err="1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consectetur</a:t>
            </a:r>
            <a:r>
              <a:rPr lang="en-US" sz="1400" b="1" spc="-10" dirty="0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1400" b="1" spc="-10" dirty="0" err="1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adipiscing</a:t>
            </a:r>
            <a:r>
              <a:rPr lang="en-US" sz="1400" b="1" spc="-10" dirty="0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1400" b="1" spc="-10" dirty="0" err="1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elit</a:t>
            </a:r>
            <a:r>
              <a:rPr lang="en-US" sz="1400" b="1" spc="-10" dirty="0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, sed do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8E6B4B-8DCA-4DA8-8340-FBB2A89B51FB}"/>
              </a:ext>
            </a:extLst>
          </p:cNvPr>
          <p:cNvSpPr txBox="1"/>
          <p:nvPr/>
        </p:nvSpPr>
        <p:spPr>
          <a:xfrm>
            <a:off x="8644413" y="4596874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The Bold Font" pitchFamily="2" charset="0"/>
              </a:rPr>
              <a:t>SOCIAL UPDATES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DAED42-7BDA-4D76-878D-D91CA629EAED}"/>
              </a:ext>
            </a:extLst>
          </p:cNvPr>
          <p:cNvSpPr txBox="1"/>
          <p:nvPr/>
        </p:nvSpPr>
        <p:spPr>
          <a:xfrm>
            <a:off x="3591927" y="4963914"/>
            <a:ext cx="21099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-10" dirty="0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Lorem ipsum dolor sit </a:t>
            </a:r>
            <a:r>
              <a:rPr lang="en-US" sz="1400" b="1" spc="-10" dirty="0" err="1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amet</a:t>
            </a:r>
            <a:r>
              <a:rPr lang="en-US" sz="1400" b="1" spc="-10" dirty="0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, </a:t>
            </a:r>
            <a:r>
              <a:rPr lang="en-US" sz="1400" b="1" spc="-10" dirty="0" err="1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consectetur</a:t>
            </a:r>
            <a:r>
              <a:rPr lang="en-US" sz="1400" b="1" spc="-10" dirty="0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1400" b="1" spc="-10" dirty="0" err="1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adipiscing</a:t>
            </a:r>
            <a:r>
              <a:rPr lang="en-US" sz="1400" b="1" spc="-10" dirty="0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1400" b="1" spc="-10" dirty="0" err="1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elit</a:t>
            </a:r>
            <a:r>
              <a:rPr lang="en-US" sz="1400" b="1" spc="-10" dirty="0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, sed do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112616-97FD-4A79-A9AC-EAF159BD49AD}"/>
              </a:ext>
            </a:extLst>
          </p:cNvPr>
          <p:cNvSpPr txBox="1"/>
          <p:nvPr/>
        </p:nvSpPr>
        <p:spPr>
          <a:xfrm>
            <a:off x="3427722" y="4596874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The Bold Font" pitchFamily="2" charset="0"/>
              </a:rPr>
              <a:t>ONLNIE SALES</a:t>
            </a:r>
          </a:p>
        </p:txBody>
      </p:sp>
      <p:sp>
        <p:nvSpPr>
          <p:cNvPr id="54" name="EFFECT">
            <a:extLst>
              <a:ext uri="{FF2B5EF4-FFF2-40B4-BE49-F238E27FC236}">
                <a16:creationId xmlns:a16="http://schemas.microsoft.com/office/drawing/2014/main" id="{CA1A10CB-408E-4754-9562-E4627CF67C6D}"/>
              </a:ext>
            </a:extLst>
          </p:cNvPr>
          <p:cNvSpPr/>
          <p:nvPr/>
        </p:nvSpPr>
        <p:spPr>
          <a:xfrm>
            <a:off x="7135439" y="6103660"/>
            <a:ext cx="1513020" cy="325769"/>
          </a:xfrm>
          <a:custGeom>
            <a:avLst/>
            <a:gdLst>
              <a:gd name="connsiteX0" fmla="*/ 1513020 w 1513020"/>
              <a:gd name="connsiteY0" fmla="*/ 44407 h 325769"/>
              <a:gd name="connsiteX1" fmla="*/ 1468539 w 1513020"/>
              <a:gd name="connsiteY1" fmla="*/ 0 h 325769"/>
              <a:gd name="connsiteX2" fmla="*/ 1424057 w 1513020"/>
              <a:gd name="connsiteY2" fmla="*/ 44407 h 325769"/>
              <a:gd name="connsiteX3" fmla="*/ 1468539 w 1513020"/>
              <a:gd name="connsiteY3" fmla="*/ 88815 h 325769"/>
              <a:gd name="connsiteX4" fmla="*/ 1513020 w 1513020"/>
              <a:gd name="connsiteY4" fmla="*/ 44407 h 325769"/>
              <a:gd name="connsiteX5" fmla="*/ 88963 w 1513020"/>
              <a:gd name="connsiteY5" fmla="*/ 281362 h 325769"/>
              <a:gd name="connsiteX6" fmla="*/ 44482 w 1513020"/>
              <a:gd name="connsiteY6" fmla="*/ 236955 h 325769"/>
              <a:gd name="connsiteX7" fmla="*/ 0 w 1513020"/>
              <a:gd name="connsiteY7" fmla="*/ 281362 h 325769"/>
              <a:gd name="connsiteX8" fmla="*/ 44482 w 1513020"/>
              <a:gd name="connsiteY8" fmla="*/ 325770 h 325769"/>
              <a:gd name="connsiteX9" fmla="*/ 88963 w 1513020"/>
              <a:gd name="connsiteY9" fmla="*/ 281362 h 325769"/>
              <a:gd name="connsiteX10" fmla="*/ 88963 w 1513020"/>
              <a:gd name="connsiteY10" fmla="*/ 44407 h 325769"/>
              <a:gd name="connsiteX11" fmla="*/ 44482 w 1513020"/>
              <a:gd name="connsiteY11" fmla="*/ 0 h 325769"/>
              <a:gd name="connsiteX12" fmla="*/ 0 w 1513020"/>
              <a:gd name="connsiteY12" fmla="*/ 44407 h 325769"/>
              <a:gd name="connsiteX13" fmla="*/ 44482 w 1513020"/>
              <a:gd name="connsiteY13" fmla="*/ 88815 h 325769"/>
              <a:gd name="connsiteX14" fmla="*/ 88963 w 1513020"/>
              <a:gd name="connsiteY14" fmla="*/ 44407 h 325769"/>
              <a:gd name="connsiteX15" fmla="*/ 326314 w 1513020"/>
              <a:gd name="connsiteY15" fmla="*/ 281362 h 325769"/>
              <a:gd name="connsiteX16" fmla="*/ 281833 w 1513020"/>
              <a:gd name="connsiteY16" fmla="*/ 236955 h 325769"/>
              <a:gd name="connsiteX17" fmla="*/ 237351 w 1513020"/>
              <a:gd name="connsiteY17" fmla="*/ 281362 h 325769"/>
              <a:gd name="connsiteX18" fmla="*/ 281833 w 1513020"/>
              <a:gd name="connsiteY18" fmla="*/ 325770 h 325769"/>
              <a:gd name="connsiteX19" fmla="*/ 326314 w 1513020"/>
              <a:gd name="connsiteY19" fmla="*/ 281362 h 325769"/>
              <a:gd name="connsiteX20" fmla="*/ 326314 w 1513020"/>
              <a:gd name="connsiteY20" fmla="*/ 44407 h 325769"/>
              <a:gd name="connsiteX21" fmla="*/ 281833 w 1513020"/>
              <a:gd name="connsiteY21" fmla="*/ 0 h 325769"/>
              <a:gd name="connsiteX22" fmla="*/ 237351 w 1513020"/>
              <a:gd name="connsiteY22" fmla="*/ 44407 h 325769"/>
              <a:gd name="connsiteX23" fmla="*/ 281833 w 1513020"/>
              <a:gd name="connsiteY23" fmla="*/ 88815 h 325769"/>
              <a:gd name="connsiteX24" fmla="*/ 326314 w 1513020"/>
              <a:gd name="connsiteY24" fmla="*/ 44407 h 325769"/>
              <a:gd name="connsiteX25" fmla="*/ 563666 w 1513020"/>
              <a:gd name="connsiteY25" fmla="*/ 281362 h 325769"/>
              <a:gd name="connsiteX26" fmla="*/ 519184 w 1513020"/>
              <a:gd name="connsiteY26" fmla="*/ 236955 h 325769"/>
              <a:gd name="connsiteX27" fmla="*/ 474702 w 1513020"/>
              <a:gd name="connsiteY27" fmla="*/ 281362 h 325769"/>
              <a:gd name="connsiteX28" fmla="*/ 519184 w 1513020"/>
              <a:gd name="connsiteY28" fmla="*/ 325770 h 325769"/>
              <a:gd name="connsiteX29" fmla="*/ 563666 w 1513020"/>
              <a:gd name="connsiteY29" fmla="*/ 281362 h 325769"/>
              <a:gd name="connsiteX30" fmla="*/ 563666 w 1513020"/>
              <a:gd name="connsiteY30" fmla="*/ 44407 h 325769"/>
              <a:gd name="connsiteX31" fmla="*/ 519184 w 1513020"/>
              <a:gd name="connsiteY31" fmla="*/ 0 h 325769"/>
              <a:gd name="connsiteX32" fmla="*/ 474702 w 1513020"/>
              <a:gd name="connsiteY32" fmla="*/ 44407 h 325769"/>
              <a:gd name="connsiteX33" fmla="*/ 519184 w 1513020"/>
              <a:gd name="connsiteY33" fmla="*/ 88815 h 325769"/>
              <a:gd name="connsiteX34" fmla="*/ 563666 w 1513020"/>
              <a:gd name="connsiteY34" fmla="*/ 44407 h 325769"/>
              <a:gd name="connsiteX35" fmla="*/ 801017 w 1513020"/>
              <a:gd name="connsiteY35" fmla="*/ 281362 h 325769"/>
              <a:gd name="connsiteX36" fmla="*/ 756535 w 1513020"/>
              <a:gd name="connsiteY36" fmla="*/ 236955 h 325769"/>
              <a:gd name="connsiteX37" fmla="*/ 712053 w 1513020"/>
              <a:gd name="connsiteY37" fmla="*/ 281362 h 325769"/>
              <a:gd name="connsiteX38" fmla="*/ 756535 w 1513020"/>
              <a:gd name="connsiteY38" fmla="*/ 325770 h 325769"/>
              <a:gd name="connsiteX39" fmla="*/ 801017 w 1513020"/>
              <a:gd name="connsiteY39" fmla="*/ 281362 h 325769"/>
              <a:gd name="connsiteX40" fmla="*/ 801017 w 1513020"/>
              <a:gd name="connsiteY40" fmla="*/ 44407 h 325769"/>
              <a:gd name="connsiteX41" fmla="*/ 756535 w 1513020"/>
              <a:gd name="connsiteY41" fmla="*/ 0 h 325769"/>
              <a:gd name="connsiteX42" fmla="*/ 712053 w 1513020"/>
              <a:gd name="connsiteY42" fmla="*/ 44407 h 325769"/>
              <a:gd name="connsiteX43" fmla="*/ 756535 w 1513020"/>
              <a:gd name="connsiteY43" fmla="*/ 88815 h 325769"/>
              <a:gd name="connsiteX44" fmla="*/ 801017 w 1513020"/>
              <a:gd name="connsiteY44" fmla="*/ 44407 h 325769"/>
              <a:gd name="connsiteX45" fmla="*/ 1038368 w 1513020"/>
              <a:gd name="connsiteY45" fmla="*/ 281362 h 325769"/>
              <a:gd name="connsiteX46" fmla="*/ 993886 w 1513020"/>
              <a:gd name="connsiteY46" fmla="*/ 236955 h 325769"/>
              <a:gd name="connsiteX47" fmla="*/ 949405 w 1513020"/>
              <a:gd name="connsiteY47" fmla="*/ 281362 h 325769"/>
              <a:gd name="connsiteX48" fmla="*/ 993886 w 1513020"/>
              <a:gd name="connsiteY48" fmla="*/ 325770 h 325769"/>
              <a:gd name="connsiteX49" fmla="*/ 1038368 w 1513020"/>
              <a:gd name="connsiteY49" fmla="*/ 281362 h 325769"/>
              <a:gd name="connsiteX50" fmla="*/ 1038368 w 1513020"/>
              <a:gd name="connsiteY50" fmla="*/ 44407 h 325769"/>
              <a:gd name="connsiteX51" fmla="*/ 993886 w 1513020"/>
              <a:gd name="connsiteY51" fmla="*/ 0 h 325769"/>
              <a:gd name="connsiteX52" fmla="*/ 949405 w 1513020"/>
              <a:gd name="connsiteY52" fmla="*/ 44407 h 325769"/>
              <a:gd name="connsiteX53" fmla="*/ 993886 w 1513020"/>
              <a:gd name="connsiteY53" fmla="*/ 88815 h 325769"/>
              <a:gd name="connsiteX54" fmla="*/ 1038368 w 1513020"/>
              <a:gd name="connsiteY54" fmla="*/ 44407 h 325769"/>
              <a:gd name="connsiteX55" fmla="*/ 1275719 w 1513020"/>
              <a:gd name="connsiteY55" fmla="*/ 281362 h 325769"/>
              <a:gd name="connsiteX56" fmla="*/ 1231237 w 1513020"/>
              <a:gd name="connsiteY56" fmla="*/ 236955 h 325769"/>
              <a:gd name="connsiteX57" fmla="*/ 1186756 w 1513020"/>
              <a:gd name="connsiteY57" fmla="*/ 281362 h 325769"/>
              <a:gd name="connsiteX58" fmla="*/ 1231237 w 1513020"/>
              <a:gd name="connsiteY58" fmla="*/ 325770 h 325769"/>
              <a:gd name="connsiteX59" fmla="*/ 1275719 w 1513020"/>
              <a:gd name="connsiteY59" fmla="*/ 281362 h 325769"/>
              <a:gd name="connsiteX60" fmla="*/ 1275719 w 1513020"/>
              <a:gd name="connsiteY60" fmla="*/ 44407 h 325769"/>
              <a:gd name="connsiteX61" fmla="*/ 1231237 w 1513020"/>
              <a:gd name="connsiteY61" fmla="*/ 0 h 325769"/>
              <a:gd name="connsiteX62" fmla="*/ 1186756 w 1513020"/>
              <a:gd name="connsiteY62" fmla="*/ 44407 h 325769"/>
              <a:gd name="connsiteX63" fmla="*/ 1231237 w 1513020"/>
              <a:gd name="connsiteY63" fmla="*/ 88815 h 325769"/>
              <a:gd name="connsiteX64" fmla="*/ 1275719 w 1513020"/>
              <a:gd name="connsiteY64" fmla="*/ 44407 h 325769"/>
              <a:gd name="connsiteX65" fmla="*/ 1424057 w 1513020"/>
              <a:gd name="connsiteY65" fmla="*/ 281362 h 325769"/>
              <a:gd name="connsiteX66" fmla="*/ 1468539 w 1513020"/>
              <a:gd name="connsiteY66" fmla="*/ 325770 h 325769"/>
              <a:gd name="connsiteX67" fmla="*/ 1513020 w 1513020"/>
              <a:gd name="connsiteY67" fmla="*/ 281362 h 325769"/>
              <a:gd name="connsiteX68" fmla="*/ 1468539 w 1513020"/>
              <a:gd name="connsiteY68" fmla="*/ 236955 h 325769"/>
              <a:gd name="connsiteX69" fmla="*/ 1424057 w 1513020"/>
              <a:gd name="connsiteY69" fmla="*/ 281362 h 325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513020" h="325769">
                <a:moveTo>
                  <a:pt x="1513020" y="44407"/>
                </a:moveTo>
                <a:cubicBezTo>
                  <a:pt x="1513020" y="19924"/>
                  <a:pt x="1493063" y="0"/>
                  <a:pt x="1468539" y="0"/>
                </a:cubicBezTo>
                <a:cubicBezTo>
                  <a:pt x="1444014" y="0"/>
                  <a:pt x="1424057" y="19924"/>
                  <a:pt x="1424057" y="44407"/>
                </a:cubicBezTo>
                <a:cubicBezTo>
                  <a:pt x="1424057" y="68891"/>
                  <a:pt x="1444014" y="88815"/>
                  <a:pt x="1468539" y="88815"/>
                </a:cubicBezTo>
                <a:cubicBezTo>
                  <a:pt x="1493063" y="88815"/>
                  <a:pt x="1513020" y="68891"/>
                  <a:pt x="1513020" y="44407"/>
                </a:cubicBezTo>
                <a:close/>
                <a:moveTo>
                  <a:pt x="88963" y="281362"/>
                </a:moveTo>
                <a:cubicBezTo>
                  <a:pt x="88963" y="256879"/>
                  <a:pt x="69006" y="236955"/>
                  <a:pt x="44482" y="236955"/>
                </a:cubicBezTo>
                <a:cubicBezTo>
                  <a:pt x="19957" y="236955"/>
                  <a:pt x="0" y="256879"/>
                  <a:pt x="0" y="281362"/>
                </a:cubicBezTo>
                <a:cubicBezTo>
                  <a:pt x="0" y="305846"/>
                  <a:pt x="19957" y="325770"/>
                  <a:pt x="44482" y="325770"/>
                </a:cubicBezTo>
                <a:cubicBezTo>
                  <a:pt x="69006" y="325770"/>
                  <a:pt x="88963" y="305846"/>
                  <a:pt x="88963" y="281362"/>
                </a:cubicBezTo>
                <a:close/>
                <a:moveTo>
                  <a:pt x="88963" y="44407"/>
                </a:moveTo>
                <a:cubicBezTo>
                  <a:pt x="88963" y="19924"/>
                  <a:pt x="69006" y="0"/>
                  <a:pt x="44482" y="0"/>
                </a:cubicBezTo>
                <a:cubicBezTo>
                  <a:pt x="19957" y="0"/>
                  <a:pt x="0" y="19924"/>
                  <a:pt x="0" y="44407"/>
                </a:cubicBezTo>
                <a:cubicBezTo>
                  <a:pt x="0" y="68891"/>
                  <a:pt x="19957" y="88815"/>
                  <a:pt x="44482" y="88815"/>
                </a:cubicBezTo>
                <a:cubicBezTo>
                  <a:pt x="69006" y="88815"/>
                  <a:pt x="88963" y="68891"/>
                  <a:pt x="88963" y="44407"/>
                </a:cubicBezTo>
                <a:close/>
                <a:moveTo>
                  <a:pt x="326314" y="281362"/>
                </a:moveTo>
                <a:cubicBezTo>
                  <a:pt x="326314" y="256879"/>
                  <a:pt x="306357" y="236955"/>
                  <a:pt x="281833" y="236955"/>
                </a:cubicBezTo>
                <a:cubicBezTo>
                  <a:pt x="257308" y="236955"/>
                  <a:pt x="237351" y="256879"/>
                  <a:pt x="237351" y="281362"/>
                </a:cubicBezTo>
                <a:cubicBezTo>
                  <a:pt x="237351" y="305846"/>
                  <a:pt x="257308" y="325770"/>
                  <a:pt x="281833" y="325770"/>
                </a:cubicBezTo>
                <a:cubicBezTo>
                  <a:pt x="306357" y="325770"/>
                  <a:pt x="326314" y="305846"/>
                  <a:pt x="326314" y="281362"/>
                </a:cubicBezTo>
                <a:close/>
                <a:moveTo>
                  <a:pt x="326314" y="44407"/>
                </a:moveTo>
                <a:cubicBezTo>
                  <a:pt x="326314" y="19924"/>
                  <a:pt x="306357" y="0"/>
                  <a:pt x="281833" y="0"/>
                </a:cubicBezTo>
                <a:cubicBezTo>
                  <a:pt x="257308" y="0"/>
                  <a:pt x="237351" y="19924"/>
                  <a:pt x="237351" y="44407"/>
                </a:cubicBezTo>
                <a:cubicBezTo>
                  <a:pt x="237351" y="68891"/>
                  <a:pt x="257308" y="88815"/>
                  <a:pt x="281833" y="88815"/>
                </a:cubicBezTo>
                <a:cubicBezTo>
                  <a:pt x="306357" y="88815"/>
                  <a:pt x="326314" y="68891"/>
                  <a:pt x="326314" y="44407"/>
                </a:cubicBezTo>
                <a:close/>
                <a:moveTo>
                  <a:pt x="563666" y="281362"/>
                </a:moveTo>
                <a:cubicBezTo>
                  <a:pt x="563666" y="256879"/>
                  <a:pt x="543708" y="236955"/>
                  <a:pt x="519184" y="236955"/>
                </a:cubicBezTo>
                <a:cubicBezTo>
                  <a:pt x="494659" y="236955"/>
                  <a:pt x="474702" y="256879"/>
                  <a:pt x="474702" y="281362"/>
                </a:cubicBezTo>
                <a:cubicBezTo>
                  <a:pt x="474702" y="305846"/>
                  <a:pt x="494659" y="325770"/>
                  <a:pt x="519184" y="325770"/>
                </a:cubicBezTo>
                <a:cubicBezTo>
                  <a:pt x="543708" y="325770"/>
                  <a:pt x="563666" y="305846"/>
                  <a:pt x="563666" y="281362"/>
                </a:cubicBezTo>
                <a:close/>
                <a:moveTo>
                  <a:pt x="563666" y="44407"/>
                </a:moveTo>
                <a:cubicBezTo>
                  <a:pt x="563666" y="19924"/>
                  <a:pt x="543708" y="0"/>
                  <a:pt x="519184" y="0"/>
                </a:cubicBezTo>
                <a:cubicBezTo>
                  <a:pt x="494659" y="0"/>
                  <a:pt x="474702" y="19924"/>
                  <a:pt x="474702" y="44407"/>
                </a:cubicBezTo>
                <a:cubicBezTo>
                  <a:pt x="474702" y="68891"/>
                  <a:pt x="494659" y="88815"/>
                  <a:pt x="519184" y="88815"/>
                </a:cubicBezTo>
                <a:cubicBezTo>
                  <a:pt x="543708" y="88815"/>
                  <a:pt x="563666" y="68891"/>
                  <a:pt x="563666" y="44407"/>
                </a:cubicBezTo>
                <a:close/>
                <a:moveTo>
                  <a:pt x="801017" y="281362"/>
                </a:moveTo>
                <a:cubicBezTo>
                  <a:pt x="801017" y="256879"/>
                  <a:pt x="781059" y="236955"/>
                  <a:pt x="756535" y="236955"/>
                </a:cubicBezTo>
                <a:cubicBezTo>
                  <a:pt x="732011" y="236955"/>
                  <a:pt x="712053" y="256879"/>
                  <a:pt x="712053" y="281362"/>
                </a:cubicBezTo>
                <a:cubicBezTo>
                  <a:pt x="712053" y="305846"/>
                  <a:pt x="732011" y="325770"/>
                  <a:pt x="756535" y="325770"/>
                </a:cubicBezTo>
                <a:cubicBezTo>
                  <a:pt x="781059" y="325770"/>
                  <a:pt x="801017" y="305846"/>
                  <a:pt x="801017" y="281362"/>
                </a:cubicBezTo>
                <a:close/>
                <a:moveTo>
                  <a:pt x="801017" y="44407"/>
                </a:moveTo>
                <a:cubicBezTo>
                  <a:pt x="801017" y="19924"/>
                  <a:pt x="781059" y="0"/>
                  <a:pt x="756535" y="0"/>
                </a:cubicBezTo>
                <a:cubicBezTo>
                  <a:pt x="732011" y="0"/>
                  <a:pt x="712053" y="19924"/>
                  <a:pt x="712053" y="44407"/>
                </a:cubicBezTo>
                <a:cubicBezTo>
                  <a:pt x="712053" y="68891"/>
                  <a:pt x="732011" y="88815"/>
                  <a:pt x="756535" y="88815"/>
                </a:cubicBezTo>
                <a:cubicBezTo>
                  <a:pt x="781059" y="88815"/>
                  <a:pt x="801017" y="68891"/>
                  <a:pt x="801017" y="44407"/>
                </a:cubicBezTo>
                <a:close/>
                <a:moveTo>
                  <a:pt x="1038368" y="281362"/>
                </a:moveTo>
                <a:cubicBezTo>
                  <a:pt x="1038368" y="256879"/>
                  <a:pt x="1018411" y="236955"/>
                  <a:pt x="993886" y="236955"/>
                </a:cubicBezTo>
                <a:cubicBezTo>
                  <a:pt x="969362" y="236955"/>
                  <a:pt x="949405" y="256879"/>
                  <a:pt x="949405" y="281362"/>
                </a:cubicBezTo>
                <a:cubicBezTo>
                  <a:pt x="949405" y="305846"/>
                  <a:pt x="969362" y="325770"/>
                  <a:pt x="993886" y="325770"/>
                </a:cubicBezTo>
                <a:cubicBezTo>
                  <a:pt x="1018411" y="325770"/>
                  <a:pt x="1038368" y="305846"/>
                  <a:pt x="1038368" y="281362"/>
                </a:cubicBezTo>
                <a:close/>
                <a:moveTo>
                  <a:pt x="1038368" y="44407"/>
                </a:moveTo>
                <a:cubicBezTo>
                  <a:pt x="1038368" y="19924"/>
                  <a:pt x="1018411" y="0"/>
                  <a:pt x="993886" y="0"/>
                </a:cubicBezTo>
                <a:cubicBezTo>
                  <a:pt x="969362" y="0"/>
                  <a:pt x="949405" y="19924"/>
                  <a:pt x="949405" y="44407"/>
                </a:cubicBezTo>
                <a:cubicBezTo>
                  <a:pt x="949405" y="68891"/>
                  <a:pt x="969362" y="88815"/>
                  <a:pt x="993886" y="88815"/>
                </a:cubicBezTo>
                <a:cubicBezTo>
                  <a:pt x="1018411" y="88815"/>
                  <a:pt x="1038368" y="68891"/>
                  <a:pt x="1038368" y="44407"/>
                </a:cubicBezTo>
                <a:close/>
                <a:moveTo>
                  <a:pt x="1275719" y="281362"/>
                </a:moveTo>
                <a:cubicBezTo>
                  <a:pt x="1275719" y="256879"/>
                  <a:pt x="1255762" y="236955"/>
                  <a:pt x="1231237" y="236955"/>
                </a:cubicBezTo>
                <a:cubicBezTo>
                  <a:pt x="1206713" y="236955"/>
                  <a:pt x="1186756" y="256879"/>
                  <a:pt x="1186756" y="281362"/>
                </a:cubicBezTo>
                <a:cubicBezTo>
                  <a:pt x="1186756" y="305846"/>
                  <a:pt x="1206713" y="325770"/>
                  <a:pt x="1231237" y="325770"/>
                </a:cubicBezTo>
                <a:cubicBezTo>
                  <a:pt x="1255762" y="325770"/>
                  <a:pt x="1275719" y="305846"/>
                  <a:pt x="1275719" y="281362"/>
                </a:cubicBezTo>
                <a:close/>
                <a:moveTo>
                  <a:pt x="1275719" y="44407"/>
                </a:moveTo>
                <a:cubicBezTo>
                  <a:pt x="1275719" y="19924"/>
                  <a:pt x="1255762" y="0"/>
                  <a:pt x="1231237" y="0"/>
                </a:cubicBezTo>
                <a:cubicBezTo>
                  <a:pt x="1206713" y="0"/>
                  <a:pt x="1186756" y="19924"/>
                  <a:pt x="1186756" y="44407"/>
                </a:cubicBezTo>
                <a:cubicBezTo>
                  <a:pt x="1186756" y="68891"/>
                  <a:pt x="1206713" y="88815"/>
                  <a:pt x="1231237" y="88815"/>
                </a:cubicBezTo>
                <a:cubicBezTo>
                  <a:pt x="1255762" y="88815"/>
                  <a:pt x="1275719" y="68891"/>
                  <a:pt x="1275719" y="44407"/>
                </a:cubicBezTo>
                <a:close/>
                <a:moveTo>
                  <a:pt x="1424057" y="281362"/>
                </a:moveTo>
                <a:cubicBezTo>
                  <a:pt x="1424057" y="305846"/>
                  <a:pt x="1444014" y="325770"/>
                  <a:pt x="1468539" y="325770"/>
                </a:cubicBezTo>
                <a:cubicBezTo>
                  <a:pt x="1493063" y="325770"/>
                  <a:pt x="1513020" y="305846"/>
                  <a:pt x="1513020" y="281362"/>
                </a:cubicBezTo>
                <a:cubicBezTo>
                  <a:pt x="1513020" y="256879"/>
                  <a:pt x="1493063" y="236955"/>
                  <a:pt x="1468539" y="236955"/>
                </a:cubicBezTo>
                <a:cubicBezTo>
                  <a:pt x="1444014" y="236955"/>
                  <a:pt x="1424057" y="256879"/>
                  <a:pt x="1424057" y="28136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9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EFFECT">
            <a:extLst>
              <a:ext uri="{FF2B5EF4-FFF2-40B4-BE49-F238E27FC236}">
                <a16:creationId xmlns:a16="http://schemas.microsoft.com/office/drawing/2014/main" id="{49CAE488-CD05-497B-92EA-8C2900C322FA}"/>
              </a:ext>
            </a:extLst>
          </p:cNvPr>
          <p:cNvSpPr/>
          <p:nvPr/>
        </p:nvSpPr>
        <p:spPr>
          <a:xfrm>
            <a:off x="2255790" y="554726"/>
            <a:ext cx="563665" cy="562724"/>
          </a:xfrm>
          <a:custGeom>
            <a:avLst/>
            <a:gdLst>
              <a:gd name="connsiteX0" fmla="*/ 44482 w 563665"/>
              <a:gd name="connsiteY0" fmla="*/ 0 h 562724"/>
              <a:gd name="connsiteX1" fmla="*/ 0 w 563665"/>
              <a:gd name="connsiteY1" fmla="*/ 44407 h 562724"/>
              <a:gd name="connsiteX2" fmla="*/ 44482 w 563665"/>
              <a:gd name="connsiteY2" fmla="*/ 88815 h 562724"/>
              <a:gd name="connsiteX3" fmla="*/ 88963 w 563665"/>
              <a:gd name="connsiteY3" fmla="*/ 44407 h 562724"/>
              <a:gd name="connsiteX4" fmla="*/ 44482 w 563665"/>
              <a:gd name="connsiteY4" fmla="*/ 0 h 562724"/>
              <a:gd name="connsiteX5" fmla="*/ 519184 w 563665"/>
              <a:gd name="connsiteY5" fmla="*/ 473910 h 562724"/>
              <a:gd name="connsiteX6" fmla="*/ 474702 w 563665"/>
              <a:gd name="connsiteY6" fmla="*/ 518317 h 562724"/>
              <a:gd name="connsiteX7" fmla="*/ 519184 w 563665"/>
              <a:gd name="connsiteY7" fmla="*/ 562724 h 562724"/>
              <a:gd name="connsiteX8" fmla="*/ 563666 w 563665"/>
              <a:gd name="connsiteY8" fmla="*/ 518317 h 562724"/>
              <a:gd name="connsiteX9" fmla="*/ 519184 w 563665"/>
              <a:gd name="connsiteY9" fmla="*/ 473910 h 562724"/>
              <a:gd name="connsiteX10" fmla="*/ 281833 w 563665"/>
              <a:gd name="connsiteY10" fmla="*/ 473910 h 562724"/>
              <a:gd name="connsiteX11" fmla="*/ 237351 w 563665"/>
              <a:gd name="connsiteY11" fmla="*/ 518317 h 562724"/>
              <a:gd name="connsiteX12" fmla="*/ 281833 w 563665"/>
              <a:gd name="connsiteY12" fmla="*/ 562724 h 562724"/>
              <a:gd name="connsiteX13" fmla="*/ 326314 w 563665"/>
              <a:gd name="connsiteY13" fmla="*/ 518317 h 562724"/>
              <a:gd name="connsiteX14" fmla="*/ 281833 w 563665"/>
              <a:gd name="connsiteY14" fmla="*/ 473910 h 562724"/>
              <a:gd name="connsiteX15" fmla="*/ 44482 w 563665"/>
              <a:gd name="connsiteY15" fmla="*/ 473910 h 562724"/>
              <a:gd name="connsiteX16" fmla="*/ 0 w 563665"/>
              <a:gd name="connsiteY16" fmla="*/ 518317 h 562724"/>
              <a:gd name="connsiteX17" fmla="*/ 44482 w 563665"/>
              <a:gd name="connsiteY17" fmla="*/ 562724 h 562724"/>
              <a:gd name="connsiteX18" fmla="*/ 88963 w 563665"/>
              <a:gd name="connsiteY18" fmla="*/ 518317 h 562724"/>
              <a:gd name="connsiteX19" fmla="*/ 44482 w 563665"/>
              <a:gd name="connsiteY19" fmla="*/ 473910 h 562724"/>
              <a:gd name="connsiteX20" fmla="*/ 519184 w 563665"/>
              <a:gd name="connsiteY20" fmla="*/ 236955 h 562724"/>
              <a:gd name="connsiteX21" fmla="*/ 474702 w 563665"/>
              <a:gd name="connsiteY21" fmla="*/ 281362 h 562724"/>
              <a:gd name="connsiteX22" fmla="*/ 519184 w 563665"/>
              <a:gd name="connsiteY22" fmla="*/ 325770 h 562724"/>
              <a:gd name="connsiteX23" fmla="*/ 563666 w 563665"/>
              <a:gd name="connsiteY23" fmla="*/ 281362 h 562724"/>
              <a:gd name="connsiteX24" fmla="*/ 519184 w 563665"/>
              <a:gd name="connsiteY24" fmla="*/ 236955 h 562724"/>
              <a:gd name="connsiteX25" fmla="*/ 281833 w 563665"/>
              <a:gd name="connsiteY25" fmla="*/ 236955 h 562724"/>
              <a:gd name="connsiteX26" fmla="*/ 237351 w 563665"/>
              <a:gd name="connsiteY26" fmla="*/ 281362 h 562724"/>
              <a:gd name="connsiteX27" fmla="*/ 281833 w 563665"/>
              <a:gd name="connsiteY27" fmla="*/ 325770 h 562724"/>
              <a:gd name="connsiteX28" fmla="*/ 326314 w 563665"/>
              <a:gd name="connsiteY28" fmla="*/ 281362 h 562724"/>
              <a:gd name="connsiteX29" fmla="*/ 281833 w 563665"/>
              <a:gd name="connsiteY29" fmla="*/ 236955 h 562724"/>
              <a:gd name="connsiteX30" fmla="*/ 44482 w 563665"/>
              <a:gd name="connsiteY30" fmla="*/ 236955 h 562724"/>
              <a:gd name="connsiteX31" fmla="*/ 0 w 563665"/>
              <a:gd name="connsiteY31" fmla="*/ 281362 h 562724"/>
              <a:gd name="connsiteX32" fmla="*/ 44482 w 563665"/>
              <a:gd name="connsiteY32" fmla="*/ 325770 h 562724"/>
              <a:gd name="connsiteX33" fmla="*/ 88963 w 563665"/>
              <a:gd name="connsiteY33" fmla="*/ 281362 h 562724"/>
              <a:gd name="connsiteX34" fmla="*/ 44482 w 563665"/>
              <a:gd name="connsiteY34" fmla="*/ 236955 h 562724"/>
              <a:gd name="connsiteX35" fmla="*/ 519184 w 563665"/>
              <a:gd name="connsiteY35" fmla="*/ 88864 h 562724"/>
              <a:gd name="connsiteX36" fmla="*/ 563666 w 563665"/>
              <a:gd name="connsiteY36" fmla="*/ 44457 h 562724"/>
              <a:gd name="connsiteX37" fmla="*/ 519184 w 563665"/>
              <a:gd name="connsiteY37" fmla="*/ 50 h 562724"/>
              <a:gd name="connsiteX38" fmla="*/ 474702 w 563665"/>
              <a:gd name="connsiteY38" fmla="*/ 44457 h 562724"/>
              <a:gd name="connsiteX39" fmla="*/ 519184 w 563665"/>
              <a:gd name="connsiteY39" fmla="*/ 88864 h 562724"/>
              <a:gd name="connsiteX40" fmla="*/ 281833 w 563665"/>
              <a:gd name="connsiteY40" fmla="*/ 0 h 562724"/>
              <a:gd name="connsiteX41" fmla="*/ 237351 w 563665"/>
              <a:gd name="connsiteY41" fmla="*/ 44407 h 562724"/>
              <a:gd name="connsiteX42" fmla="*/ 281833 w 563665"/>
              <a:gd name="connsiteY42" fmla="*/ 88815 h 562724"/>
              <a:gd name="connsiteX43" fmla="*/ 326314 w 563665"/>
              <a:gd name="connsiteY43" fmla="*/ 44407 h 562724"/>
              <a:gd name="connsiteX44" fmla="*/ 281833 w 563665"/>
              <a:gd name="connsiteY44" fmla="*/ 0 h 5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63665" h="562724">
                <a:moveTo>
                  <a:pt x="44482" y="0"/>
                </a:moveTo>
                <a:cubicBezTo>
                  <a:pt x="19957" y="0"/>
                  <a:pt x="0" y="19924"/>
                  <a:pt x="0" y="44407"/>
                </a:cubicBezTo>
                <a:cubicBezTo>
                  <a:pt x="0" y="68891"/>
                  <a:pt x="19957" y="88815"/>
                  <a:pt x="44482" y="88815"/>
                </a:cubicBezTo>
                <a:cubicBezTo>
                  <a:pt x="69006" y="88815"/>
                  <a:pt x="88963" y="68891"/>
                  <a:pt x="88963" y="44407"/>
                </a:cubicBezTo>
                <a:cubicBezTo>
                  <a:pt x="88963" y="19924"/>
                  <a:pt x="69006" y="0"/>
                  <a:pt x="44482" y="0"/>
                </a:cubicBezTo>
                <a:close/>
                <a:moveTo>
                  <a:pt x="519184" y="473910"/>
                </a:moveTo>
                <a:cubicBezTo>
                  <a:pt x="494659" y="473910"/>
                  <a:pt x="474702" y="493833"/>
                  <a:pt x="474702" y="518317"/>
                </a:cubicBezTo>
                <a:cubicBezTo>
                  <a:pt x="474702" y="542800"/>
                  <a:pt x="494659" y="562724"/>
                  <a:pt x="519184" y="562724"/>
                </a:cubicBezTo>
                <a:cubicBezTo>
                  <a:pt x="543708" y="562724"/>
                  <a:pt x="563666" y="542800"/>
                  <a:pt x="563666" y="518317"/>
                </a:cubicBezTo>
                <a:cubicBezTo>
                  <a:pt x="563666" y="493833"/>
                  <a:pt x="543708" y="473910"/>
                  <a:pt x="519184" y="473910"/>
                </a:cubicBezTo>
                <a:close/>
                <a:moveTo>
                  <a:pt x="281833" y="473910"/>
                </a:moveTo>
                <a:cubicBezTo>
                  <a:pt x="257308" y="473910"/>
                  <a:pt x="237351" y="493833"/>
                  <a:pt x="237351" y="518317"/>
                </a:cubicBezTo>
                <a:cubicBezTo>
                  <a:pt x="237351" y="542800"/>
                  <a:pt x="257308" y="562724"/>
                  <a:pt x="281833" y="562724"/>
                </a:cubicBezTo>
                <a:cubicBezTo>
                  <a:pt x="306357" y="562724"/>
                  <a:pt x="326314" y="542800"/>
                  <a:pt x="326314" y="518317"/>
                </a:cubicBezTo>
                <a:cubicBezTo>
                  <a:pt x="326314" y="493833"/>
                  <a:pt x="306357" y="473910"/>
                  <a:pt x="281833" y="473910"/>
                </a:cubicBezTo>
                <a:close/>
                <a:moveTo>
                  <a:pt x="44482" y="473910"/>
                </a:moveTo>
                <a:cubicBezTo>
                  <a:pt x="19957" y="473910"/>
                  <a:pt x="0" y="493833"/>
                  <a:pt x="0" y="518317"/>
                </a:cubicBezTo>
                <a:cubicBezTo>
                  <a:pt x="0" y="542800"/>
                  <a:pt x="19957" y="562724"/>
                  <a:pt x="44482" y="562724"/>
                </a:cubicBezTo>
                <a:cubicBezTo>
                  <a:pt x="69006" y="562724"/>
                  <a:pt x="88963" y="542800"/>
                  <a:pt x="88963" y="518317"/>
                </a:cubicBezTo>
                <a:cubicBezTo>
                  <a:pt x="88963" y="493833"/>
                  <a:pt x="69006" y="473910"/>
                  <a:pt x="44482" y="473910"/>
                </a:cubicBezTo>
                <a:close/>
                <a:moveTo>
                  <a:pt x="519184" y="236955"/>
                </a:moveTo>
                <a:cubicBezTo>
                  <a:pt x="494659" y="236955"/>
                  <a:pt x="474702" y="256879"/>
                  <a:pt x="474702" y="281362"/>
                </a:cubicBezTo>
                <a:cubicBezTo>
                  <a:pt x="474702" y="305846"/>
                  <a:pt x="494659" y="325770"/>
                  <a:pt x="519184" y="325770"/>
                </a:cubicBezTo>
                <a:cubicBezTo>
                  <a:pt x="543708" y="325770"/>
                  <a:pt x="563666" y="305846"/>
                  <a:pt x="563666" y="281362"/>
                </a:cubicBezTo>
                <a:cubicBezTo>
                  <a:pt x="563666" y="256879"/>
                  <a:pt x="543708" y="236955"/>
                  <a:pt x="519184" y="236955"/>
                </a:cubicBezTo>
                <a:close/>
                <a:moveTo>
                  <a:pt x="281833" y="236955"/>
                </a:moveTo>
                <a:cubicBezTo>
                  <a:pt x="257308" y="236955"/>
                  <a:pt x="237351" y="256879"/>
                  <a:pt x="237351" y="281362"/>
                </a:cubicBezTo>
                <a:cubicBezTo>
                  <a:pt x="237351" y="305846"/>
                  <a:pt x="257308" y="325770"/>
                  <a:pt x="281833" y="325770"/>
                </a:cubicBezTo>
                <a:cubicBezTo>
                  <a:pt x="306357" y="325770"/>
                  <a:pt x="326314" y="305846"/>
                  <a:pt x="326314" y="281362"/>
                </a:cubicBezTo>
                <a:cubicBezTo>
                  <a:pt x="326314" y="256879"/>
                  <a:pt x="306357" y="236955"/>
                  <a:pt x="281833" y="236955"/>
                </a:cubicBezTo>
                <a:close/>
                <a:moveTo>
                  <a:pt x="44482" y="236955"/>
                </a:moveTo>
                <a:cubicBezTo>
                  <a:pt x="19957" y="236955"/>
                  <a:pt x="0" y="256879"/>
                  <a:pt x="0" y="281362"/>
                </a:cubicBezTo>
                <a:cubicBezTo>
                  <a:pt x="0" y="305846"/>
                  <a:pt x="19957" y="325770"/>
                  <a:pt x="44482" y="325770"/>
                </a:cubicBezTo>
                <a:cubicBezTo>
                  <a:pt x="69006" y="325770"/>
                  <a:pt x="88963" y="305846"/>
                  <a:pt x="88963" y="281362"/>
                </a:cubicBezTo>
                <a:cubicBezTo>
                  <a:pt x="88963" y="256879"/>
                  <a:pt x="69006" y="236955"/>
                  <a:pt x="44482" y="236955"/>
                </a:cubicBezTo>
                <a:close/>
                <a:moveTo>
                  <a:pt x="519184" y="88864"/>
                </a:moveTo>
                <a:cubicBezTo>
                  <a:pt x="543708" y="88864"/>
                  <a:pt x="563666" y="68940"/>
                  <a:pt x="563666" y="44457"/>
                </a:cubicBezTo>
                <a:cubicBezTo>
                  <a:pt x="563666" y="19973"/>
                  <a:pt x="543708" y="50"/>
                  <a:pt x="519184" y="50"/>
                </a:cubicBezTo>
                <a:cubicBezTo>
                  <a:pt x="494659" y="50"/>
                  <a:pt x="474702" y="19973"/>
                  <a:pt x="474702" y="44457"/>
                </a:cubicBezTo>
                <a:cubicBezTo>
                  <a:pt x="474702" y="68940"/>
                  <a:pt x="494659" y="88864"/>
                  <a:pt x="519184" y="88864"/>
                </a:cubicBezTo>
                <a:close/>
                <a:moveTo>
                  <a:pt x="281833" y="0"/>
                </a:moveTo>
                <a:cubicBezTo>
                  <a:pt x="257308" y="0"/>
                  <a:pt x="237351" y="19924"/>
                  <a:pt x="237351" y="44407"/>
                </a:cubicBezTo>
                <a:cubicBezTo>
                  <a:pt x="237351" y="68891"/>
                  <a:pt x="257308" y="88815"/>
                  <a:pt x="281833" y="88815"/>
                </a:cubicBezTo>
                <a:cubicBezTo>
                  <a:pt x="306357" y="88815"/>
                  <a:pt x="326314" y="68891"/>
                  <a:pt x="326314" y="44407"/>
                </a:cubicBezTo>
                <a:cubicBezTo>
                  <a:pt x="326314" y="19924"/>
                  <a:pt x="306357" y="0"/>
                  <a:pt x="28183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9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EFFECT">
            <a:extLst>
              <a:ext uri="{FF2B5EF4-FFF2-40B4-BE49-F238E27FC236}">
                <a16:creationId xmlns:a16="http://schemas.microsoft.com/office/drawing/2014/main" id="{2DABFEC2-AC4F-4F40-8931-1BC83F1C0663}"/>
              </a:ext>
            </a:extLst>
          </p:cNvPr>
          <p:cNvSpPr/>
          <p:nvPr/>
        </p:nvSpPr>
        <p:spPr>
          <a:xfrm>
            <a:off x="2537622" y="5941433"/>
            <a:ext cx="407248" cy="406569"/>
          </a:xfrm>
          <a:custGeom>
            <a:avLst/>
            <a:gdLst>
              <a:gd name="connsiteX0" fmla="*/ 0 w 154692"/>
              <a:gd name="connsiteY0" fmla="*/ 77217 h 154434"/>
              <a:gd name="connsiteX1" fmla="*/ 154693 w 154692"/>
              <a:gd name="connsiteY1" fmla="*/ 77217 h 154434"/>
              <a:gd name="connsiteX2" fmla="*/ 77346 w 154692"/>
              <a:gd name="connsiteY2" fmla="*/ 0 h 154434"/>
              <a:gd name="connsiteX3" fmla="*/ 77346 w 154692"/>
              <a:gd name="connsiteY3" fmla="*/ 154434 h 15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692" h="154434">
                <a:moveTo>
                  <a:pt x="0" y="77217"/>
                </a:moveTo>
                <a:lnTo>
                  <a:pt x="154693" y="77217"/>
                </a:lnTo>
                <a:moveTo>
                  <a:pt x="77346" y="0"/>
                </a:moveTo>
                <a:lnTo>
                  <a:pt x="77346" y="154434"/>
                </a:lnTo>
              </a:path>
            </a:pathLst>
          </a:custGeom>
          <a:solidFill>
            <a:schemeClr val="bg1">
              <a:lumMod val="85000"/>
            </a:schemeClr>
          </a:solidFill>
          <a:ln w="50836" cap="rnd">
            <a:solidFill>
              <a:schemeClr val="bg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EFFECT">
            <a:extLst>
              <a:ext uri="{FF2B5EF4-FFF2-40B4-BE49-F238E27FC236}">
                <a16:creationId xmlns:a16="http://schemas.microsoft.com/office/drawing/2014/main" id="{6FA31FEC-3359-4634-8A49-6062257DDB4E}"/>
              </a:ext>
            </a:extLst>
          </p:cNvPr>
          <p:cNvSpPr/>
          <p:nvPr/>
        </p:nvSpPr>
        <p:spPr>
          <a:xfrm>
            <a:off x="9687717" y="982452"/>
            <a:ext cx="333229" cy="332674"/>
          </a:xfrm>
          <a:custGeom>
            <a:avLst/>
            <a:gdLst>
              <a:gd name="connsiteX0" fmla="*/ 0 w 154692"/>
              <a:gd name="connsiteY0" fmla="*/ 77217 h 154434"/>
              <a:gd name="connsiteX1" fmla="*/ 154693 w 154692"/>
              <a:gd name="connsiteY1" fmla="*/ 77217 h 154434"/>
              <a:gd name="connsiteX2" fmla="*/ 77346 w 154692"/>
              <a:gd name="connsiteY2" fmla="*/ 0 h 154434"/>
              <a:gd name="connsiteX3" fmla="*/ 77346 w 154692"/>
              <a:gd name="connsiteY3" fmla="*/ 154434 h 15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692" h="154434">
                <a:moveTo>
                  <a:pt x="0" y="77217"/>
                </a:moveTo>
                <a:lnTo>
                  <a:pt x="154693" y="77217"/>
                </a:lnTo>
                <a:moveTo>
                  <a:pt x="77346" y="0"/>
                </a:moveTo>
                <a:lnTo>
                  <a:pt x="77346" y="154434"/>
                </a:lnTo>
              </a:path>
            </a:pathLst>
          </a:custGeom>
          <a:solidFill>
            <a:schemeClr val="bg1">
              <a:lumMod val="85000"/>
            </a:schemeClr>
          </a:solidFill>
          <a:ln w="50836" cap="rnd">
            <a:solidFill>
              <a:schemeClr val="bg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43483"/>
      </p:ext>
    </p:extLst>
  </p:cSld>
  <p:clrMapOvr>
    <a:masterClrMapping/>
  </p:clrMapOvr>
  <p:transition advClick="0" advTm="0">
    <p:cover dir="d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9" presetClass="entr" presetSubtype="0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1" presetClass="entr" presetSubtype="1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7" dur="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49" presetClass="entr" presetSubtype="0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1" presetClass="entr" presetSubtype="1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6" dur="7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49" presetClass="entr" presetSubtype="0" decel="10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1" presetClass="entr" presetSubtype="1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5" dur="7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49" presetClass="entr" presetSubtype="0" decel="10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1" presetClass="entr" presetSubtype="1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4" dur="7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decel="10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decel="10000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decel="100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decel="10000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0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0" presetClass="entr" presetSubtype="0" fill="hold" grpId="0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10" presetClass="entr" presetSubtype="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4" dur="350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6" dur="350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7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8" dur="350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9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0" dur="350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350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5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63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375E-6 2.59259E-6 L 0.14518 2.59259E-6 " pathEditMode="relative" rAng="0" ptsTypes="AA">
                                          <p:cBhvr>
                                            <p:cTn id="107" dur="7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25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0" dur="10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63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91667E-6 7.40741E-7 L -0.13606 7.40741E-7 " pathEditMode="relative" rAng="0" ptsTypes="AA">
                                          <p:cBhvr>
                                            <p:cTn id="112" dur="7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1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3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8" dur="10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8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20" dur="7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1" presetID="35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7 -4.81481E-6 L -0.12331 0.05139 " pathEditMode="relative" rAng="0" ptsTypes="AA">
                                          <p:cBhvr>
                                            <p:cTn id="122" dur="7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172" y="25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3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5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8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30" dur="7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1" presetID="35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125E-6 -1.11111E-6 L 0.12383 -0.03889 " pathEditMode="relative" rAng="0" ptsTypes="AA">
                                          <p:cBhvr>
                                            <p:cTn id="132" dur="7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85" y="-194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 animBg="1"/>
          <p:bldP spid="49" grpId="1" animBg="1"/>
          <p:bldP spid="50" grpId="0" animBg="1"/>
          <p:bldP spid="50" grpId="1" animBg="1"/>
          <p:bldP spid="51" grpId="0" animBg="1"/>
          <p:bldP spid="51" grpId="1" animBg="1"/>
          <p:bldP spid="52" grpId="0" animBg="1"/>
          <p:bldP spid="52" grpId="1" animBg="1"/>
          <p:bldP spid="53" grpId="0" animBg="1"/>
          <p:bldP spid="53" grpId="1" animBg="1"/>
          <p:bldP spid="9" grpId="0"/>
          <p:bldP spid="14" grpId="0" animBg="1"/>
          <p:bldP spid="15" grpId="0" animBg="1"/>
          <p:bldP spid="16" grpId="0" animBg="1"/>
          <p:bldP spid="17" grpId="0" animBg="1"/>
          <p:bldP spid="18" grpId="0"/>
          <p:bldP spid="19" grpId="0"/>
          <p:bldP spid="20" grpId="0"/>
          <p:bldP spid="21" grpId="0"/>
          <p:bldP spid="22" grpId="0"/>
          <p:bldP spid="23" grpId="0"/>
          <p:bldP spid="24" grpId="0"/>
          <p:bldP spid="25" grpId="0"/>
          <p:bldP spid="54" grpId="0" animBg="1"/>
          <p:bldP spid="54" grpId="1" animBg="1"/>
          <p:bldP spid="55" grpId="0" animBg="1"/>
          <p:bldP spid="55" grpId="1" animBg="1"/>
          <p:bldP spid="56" grpId="0" animBg="1"/>
          <p:bldP spid="56" grpId="1" animBg="1"/>
          <p:bldP spid="56" grpId="2" animBg="1"/>
          <p:bldP spid="57" grpId="0" animBg="1"/>
          <p:bldP spid="57" grpId="1" animBg="1"/>
          <p:bldP spid="57" grpId="2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9" presetClass="entr" presetSubtype="0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1" presetClass="entr" presetSubtype="1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7" dur="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49" presetClass="entr" presetSubtype="0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1" presetClass="entr" presetSubtype="1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6" dur="7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49" presetClass="entr" presetSubtype="0" decel="100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1" presetClass="entr" presetSubtype="1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5" dur="7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49" presetClass="entr" presetSubtype="0" decel="10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1" presetClass="entr" presetSubtype="1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4" dur="7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decel="10000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decel="100000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decel="100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decel="100000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10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0" presetClass="entr" presetSubtype="0" fill="hold" grpId="0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10" presetClass="entr" presetSubtype="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4" dur="350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5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6" dur="350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7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8" dur="350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9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0" dur="350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350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5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63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375E-6 2.59259E-6 L 0.14518 2.59259E-6 " pathEditMode="relative" rAng="0" ptsTypes="AA">
                                          <p:cBhvr>
                                            <p:cTn id="107" dur="7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25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0" dur="10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63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91667E-6 7.40741E-7 L -0.13606 7.40741E-7 " pathEditMode="relative" rAng="0" ptsTypes="AA">
                                          <p:cBhvr>
                                            <p:cTn id="112" dur="7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1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3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8" dur="10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8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20" dur="7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1" presetID="35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7 -4.81481E-6 L -0.12331 0.05139 " pathEditMode="relative" rAng="0" ptsTypes="AA">
                                          <p:cBhvr>
                                            <p:cTn id="122" dur="7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172" y="25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3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5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8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30" dur="7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1" presetID="35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125E-6 -1.11111E-6 L 0.12383 -0.03889 " pathEditMode="relative" rAng="0" ptsTypes="AA">
                                          <p:cBhvr>
                                            <p:cTn id="132" dur="7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85" y="-194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 animBg="1"/>
          <p:bldP spid="49" grpId="1" animBg="1"/>
          <p:bldP spid="50" grpId="0" animBg="1"/>
          <p:bldP spid="50" grpId="1" animBg="1"/>
          <p:bldP spid="51" grpId="0" animBg="1"/>
          <p:bldP spid="51" grpId="1" animBg="1"/>
          <p:bldP spid="52" grpId="0" animBg="1"/>
          <p:bldP spid="52" grpId="1" animBg="1"/>
          <p:bldP spid="53" grpId="0" animBg="1"/>
          <p:bldP spid="53" grpId="1" animBg="1"/>
          <p:bldP spid="9" grpId="0"/>
          <p:bldP spid="14" grpId="0" animBg="1"/>
          <p:bldP spid="15" grpId="0" animBg="1"/>
          <p:bldP spid="16" grpId="0" animBg="1"/>
          <p:bldP spid="17" grpId="0" animBg="1"/>
          <p:bldP spid="18" grpId="0"/>
          <p:bldP spid="19" grpId="0"/>
          <p:bldP spid="20" grpId="0"/>
          <p:bldP spid="21" grpId="0"/>
          <p:bldP spid="22" grpId="0"/>
          <p:bldP spid="23" grpId="0"/>
          <p:bldP spid="24" grpId="0"/>
          <p:bldP spid="25" grpId="0"/>
          <p:bldP spid="54" grpId="0" animBg="1"/>
          <p:bldP spid="54" grpId="1" animBg="1"/>
          <p:bldP spid="55" grpId="0" animBg="1"/>
          <p:bldP spid="55" grpId="1" animBg="1"/>
          <p:bldP spid="56" grpId="0" animBg="1"/>
          <p:bldP spid="56" grpId="1" animBg="1"/>
          <p:bldP spid="56" grpId="2" animBg="1"/>
          <p:bldP spid="57" grpId="0" animBg="1"/>
          <p:bldP spid="57" grpId="1" animBg="1"/>
          <p:bldP spid="57" grpId="2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Placeholder 47">
            <a:extLst>
              <a:ext uri="{FF2B5EF4-FFF2-40B4-BE49-F238E27FC236}">
                <a16:creationId xmlns:a16="http://schemas.microsoft.com/office/drawing/2014/main" id="{218870BD-B7D3-497C-82C5-66DB2DD98D1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7" b="7547"/>
          <a:stretch>
            <a:fillRect/>
          </a:stretch>
        </p:blipFill>
        <p:spPr/>
      </p:pic>
      <p:sp>
        <p:nvSpPr>
          <p:cNvPr id="41" name="COLOR">
            <a:extLst>
              <a:ext uri="{FF2B5EF4-FFF2-40B4-BE49-F238E27FC236}">
                <a16:creationId xmlns:a16="http://schemas.microsoft.com/office/drawing/2014/main" id="{537B1BF4-58C0-4E6E-A804-82F6B748A0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tx1">
                  <a:lumMod val="85000"/>
                  <a:lumOff val="15000"/>
                  <a:alpha val="73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HAPE">
            <a:extLst>
              <a:ext uri="{FF2B5EF4-FFF2-40B4-BE49-F238E27FC236}">
                <a16:creationId xmlns:a16="http://schemas.microsoft.com/office/drawing/2014/main" id="{959D8B2E-E33B-4AD0-A836-9FE1639EA7F5}"/>
              </a:ext>
            </a:extLst>
          </p:cNvPr>
          <p:cNvSpPr/>
          <p:nvPr/>
        </p:nvSpPr>
        <p:spPr>
          <a:xfrm>
            <a:off x="-3393" y="0"/>
            <a:ext cx="5888722" cy="2006774"/>
          </a:xfrm>
          <a:custGeom>
            <a:avLst/>
            <a:gdLst>
              <a:gd name="connsiteX0" fmla="*/ 0 w 5888722"/>
              <a:gd name="connsiteY0" fmla="*/ 2006775 h 2006774"/>
              <a:gd name="connsiteX1" fmla="*/ 2925053 w 5888722"/>
              <a:gd name="connsiteY1" fmla="*/ 877770 h 2006774"/>
              <a:gd name="connsiteX2" fmla="*/ 5888723 w 5888722"/>
              <a:gd name="connsiteY2" fmla="*/ 0 h 2006774"/>
              <a:gd name="connsiteX3" fmla="*/ 0 w 5888722"/>
              <a:gd name="connsiteY3" fmla="*/ 0 h 2006774"/>
              <a:gd name="connsiteX4" fmla="*/ 0 w 5888722"/>
              <a:gd name="connsiteY4" fmla="*/ 2006775 h 2006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8722" h="2006774">
                <a:moveTo>
                  <a:pt x="0" y="2006775"/>
                </a:moveTo>
                <a:cubicBezTo>
                  <a:pt x="1293407" y="1981125"/>
                  <a:pt x="1956381" y="656640"/>
                  <a:pt x="2925053" y="877770"/>
                </a:cubicBezTo>
                <a:cubicBezTo>
                  <a:pt x="3933017" y="1107810"/>
                  <a:pt x="5406413" y="1188540"/>
                  <a:pt x="5888723" y="0"/>
                </a:cubicBezTo>
                <a:lnTo>
                  <a:pt x="0" y="0"/>
                </a:lnTo>
                <a:lnTo>
                  <a:pt x="0" y="2006775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SHAPE">
            <a:extLst>
              <a:ext uri="{FF2B5EF4-FFF2-40B4-BE49-F238E27FC236}">
                <a16:creationId xmlns:a16="http://schemas.microsoft.com/office/drawing/2014/main" id="{EF9A04EA-2B7A-448C-97C0-EC1328C7F8B6}"/>
              </a:ext>
            </a:extLst>
          </p:cNvPr>
          <p:cNvSpPr/>
          <p:nvPr/>
        </p:nvSpPr>
        <p:spPr>
          <a:xfrm>
            <a:off x="-25331" y="-13247"/>
            <a:ext cx="3364965" cy="1681424"/>
          </a:xfrm>
          <a:custGeom>
            <a:avLst/>
            <a:gdLst>
              <a:gd name="connsiteX0" fmla="*/ 0 w 3364965"/>
              <a:gd name="connsiteY0" fmla="*/ 1681290 h 1681424"/>
              <a:gd name="connsiteX1" fmla="*/ 1582496 w 3364965"/>
              <a:gd name="connsiteY1" fmla="*/ 303210 h 1681424"/>
              <a:gd name="connsiteX2" fmla="*/ 3364965 w 3364965"/>
              <a:gd name="connsiteY2" fmla="*/ 0 h 1681424"/>
              <a:gd name="connsiteX3" fmla="*/ 0 w 3364965"/>
              <a:gd name="connsiteY3" fmla="*/ 0 h 1681424"/>
              <a:gd name="connsiteX4" fmla="*/ 0 w 3364965"/>
              <a:gd name="connsiteY4" fmla="*/ 1681425 h 1681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4965" h="1681424">
                <a:moveTo>
                  <a:pt x="0" y="1681290"/>
                </a:moveTo>
                <a:cubicBezTo>
                  <a:pt x="560355" y="1103220"/>
                  <a:pt x="883741" y="358965"/>
                  <a:pt x="1582496" y="303210"/>
                </a:cubicBezTo>
                <a:cubicBezTo>
                  <a:pt x="2178093" y="255690"/>
                  <a:pt x="2869963" y="240435"/>
                  <a:pt x="3364965" y="0"/>
                </a:cubicBezTo>
                <a:lnTo>
                  <a:pt x="0" y="0"/>
                </a:lnTo>
                <a:lnTo>
                  <a:pt x="0" y="168142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SHAPE">
            <a:extLst>
              <a:ext uri="{FF2B5EF4-FFF2-40B4-BE49-F238E27FC236}">
                <a16:creationId xmlns:a16="http://schemas.microsoft.com/office/drawing/2014/main" id="{9D03865B-D018-4C1E-9C00-B2B0947E2134}"/>
              </a:ext>
            </a:extLst>
          </p:cNvPr>
          <p:cNvSpPr/>
          <p:nvPr/>
        </p:nvSpPr>
        <p:spPr>
          <a:xfrm>
            <a:off x="6912830" y="2747789"/>
            <a:ext cx="5281783" cy="4106160"/>
          </a:xfrm>
          <a:custGeom>
            <a:avLst/>
            <a:gdLst>
              <a:gd name="connsiteX0" fmla="*/ 5281784 w 5281783"/>
              <a:gd name="connsiteY0" fmla="*/ 0 h 4106160"/>
              <a:gd name="connsiteX1" fmla="*/ 2754246 w 5281783"/>
              <a:gd name="connsiteY1" fmla="*/ 2599155 h 4106160"/>
              <a:gd name="connsiteX2" fmla="*/ 0 w 5281783"/>
              <a:gd name="connsiteY2" fmla="*/ 4106160 h 4106160"/>
              <a:gd name="connsiteX3" fmla="*/ 5281650 w 5281783"/>
              <a:gd name="connsiteY3" fmla="*/ 4106160 h 4106160"/>
              <a:gd name="connsiteX4" fmla="*/ 5281650 w 5281783"/>
              <a:gd name="connsiteY4" fmla="*/ 0 h 410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1783" h="4106160">
                <a:moveTo>
                  <a:pt x="5281784" y="0"/>
                </a:moveTo>
                <a:cubicBezTo>
                  <a:pt x="4023484" y="724815"/>
                  <a:pt x="3890754" y="2380995"/>
                  <a:pt x="2754246" y="2599155"/>
                </a:cubicBezTo>
                <a:cubicBezTo>
                  <a:pt x="1631916" y="2814615"/>
                  <a:pt x="211720" y="2965140"/>
                  <a:pt x="0" y="4106160"/>
                </a:cubicBezTo>
                <a:lnTo>
                  <a:pt x="5281650" y="4106160"/>
                </a:lnTo>
                <a:lnTo>
                  <a:pt x="5281650" y="0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SHAPE">
            <a:extLst>
              <a:ext uri="{FF2B5EF4-FFF2-40B4-BE49-F238E27FC236}">
                <a16:creationId xmlns:a16="http://schemas.microsoft.com/office/drawing/2014/main" id="{63DC9C2B-CE04-422E-8571-8D8668625E4C}"/>
              </a:ext>
            </a:extLst>
          </p:cNvPr>
          <p:cNvSpPr/>
          <p:nvPr/>
        </p:nvSpPr>
        <p:spPr>
          <a:xfrm>
            <a:off x="7609227" y="5472089"/>
            <a:ext cx="4609492" cy="1373084"/>
          </a:xfrm>
          <a:custGeom>
            <a:avLst/>
            <a:gdLst>
              <a:gd name="connsiteX0" fmla="*/ 0 w 4609492"/>
              <a:gd name="connsiteY0" fmla="*/ 1373085 h 1373084"/>
              <a:gd name="connsiteX1" fmla="*/ 576558 w 4609492"/>
              <a:gd name="connsiteY1" fmla="*/ 805950 h 1373084"/>
              <a:gd name="connsiteX2" fmla="*/ 637860 w 4609492"/>
              <a:gd name="connsiteY2" fmla="*/ 769635 h 1373084"/>
              <a:gd name="connsiteX3" fmla="*/ 4609493 w 4609492"/>
              <a:gd name="connsiteY3" fmla="*/ 0 h 1373084"/>
              <a:gd name="connsiteX4" fmla="*/ 4609493 w 4609492"/>
              <a:gd name="connsiteY4" fmla="*/ 1373085 h 1373084"/>
              <a:gd name="connsiteX5" fmla="*/ 0 w 4609492"/>
              <a:gd name="connsiteY5" fmla="*/ 1373085 h 1373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09492" h="1373084">
                <a:moveTo>
                  <a:pt x="0" y="1373085"/>
                </a:moveTo>
                <a:cubicBezTo>
                  <a:pt x="124898" y="1159650"/>
                  <a:pt x="313394" y="964440"/>
                  <a:pt x="576558" y="805950"/>
                </a:cubicBezTo>
                <a:cubicBezTo>
                  <a:pt x="596677" y="793800"/>
                  <a:pt x="617201" y="781650"/>
                  <a:pt x="637860" y="769635"/>
                </a:cubicBezTo>
                <a:cubicBezTo>
                  <a:pt x="2428565" y="-273915"/>
                  <a:pt x="3612737" y="841455"/>
                  <a:pt x="4609493" y="0"/>
                </a:cubicBezTo>
                <a:lnTo>
                  <a:pt x="4609493" y="1373085"/>
                </a:lnTo>
                <a:lnTo>
                  <a:pt x="0" y="137308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SHAPE">
            <a:extLst>
              <a:ext uri="{FF2B5EF4-FFF2-40B4-BE49-F238E27FC236}">
                <a16:creationId xmlns:a16="http://schemas.microsoft.com/office/drawing/2014/main" id="{EA98FDF4-E59E-4112-8FFB-8E3F90D66757}"/>
              </a:ext>
            </a:extLst>
          </p:cNvPr>
          <p:cNvSpPr/>
          <p:nvPr/>
        </p:nvSpPr>
        <p:spPr>
          <a:xfrm>
            <a:off x="9076745" y="6016950"/>
            <a:ext cx="3131101" cy="836864"/>
          </a:xfrm>
          <a:custGeom>
            <a:avLst/>
            <a:gdLst>
              <a:gd name="connsiteX0" fmla="*/ 3131102 w 3131101"/>
              <a:gd name="connsiteY0" fmla="*/ 135 h 836864"/>
              <a:gd name="connsiteX1" fmla="*/ 2083980 w 3131101"/>
              <a:gd name="connsiteY1" fmla="*/ 564975 h 836864"/>
              <a:gd name="connsiteX2" fmla="*/ 0 w 3131101"/>
              <a:gd name="connsiteY2" fmla="*/ 836865 h 836864"/>
              <a:gd name="connsiteX3" fmla="*/ 3131102 w 3131101"/>
              <a:gd name="connsiteY3" fmla="*/ 836865 h 836864"/>
              <a:gd name="connsiteX4" fmla="*/ 3131102 w 3131101"/>
              <a:gd name="connsiteY4" fmla="*/ 0 h 83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1101" h="836864">
                <a:moveTo>
                  <a:pt x="3131102" y="135"/>
                </a:moveTo>
                <a:cubicBezTo>
                  <a:pt x="2816762" y="317655"/>
                  <a:pt x="2506069" y="572265"/>
                  <a:pt x="2083980" y="564975"/>
                </a:cubicBezTo>
                <a:cubicBezTo>
                  <a:pt x="1369832" y="552825"/>
                  <a:pt x="523088" y="481275"/>
                  <a:pt x="0" y="836865"/>
                </a:cubicBezTo>
                <a:lnTo>
                  <a:pt x="3131102" y="836865"/>
                </a:lnTo>
                <a:lnTo>
                  <a:pt x="3131102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34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TEXT">
            <a:extLst>
              <a:ext uri="{FF2B5EF4-FFF2-40B4-BE49-F238E27FC236}">
                <a16:creationId xmlns:a16="http://schemas.microsoft.com/office/drawing/2014/main" id="{0652608D-5EAE-4C24-9F76-20CE25411A6D}"/>
              </a:ext>
            </a:extLst>
          </p:cNvPr>
          <p:cNvSpPr txBox="1"/>
          <p:nvPr/>
        </p:nvSpPr>
        <p:spPr>
          <a:xfrm>
            <a:off x="2210267" y="416921"/>
            <a:ext cx="77524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e bold font" pitchFamily="2" charset="0"/>
              </a:rPr>
              <a:t>Objective company</a:t>
            </a:r>
            <a:endParaRPr lang="id-ID" sz="60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e bold font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3CF3E8-D682-4598-B07C-A1244EBFEC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033" y="2581310"/>
            <a:ext cx="1529188" cy="14985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23ECD9-7F72-4F93-96CE-928EBE2993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493" y="2272951"/>
            <a:ext cx="1637310" cy="20285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B7A1A4-9096-4CC8-98F9-B84647B2B8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263" y="2581310"/>
            <a:ext cx="1713252" cy="1667258"/>
          </a:xfrm>
          <a:prstGeom prst="rect">
            <a:avLst/>
          </a:prstGeom>
        </p:spPr>
      </p:pic>
      <p:sp>
        <p:nvSpPr>
          <p:cNvPr id="13" name="Diamond 12">
            <a:extLst>
              <a:ext uri="{FF2B5EF4-FFF2-40B4-BE49-F238E27FC236}">
                <a16:creationId xmlns:a16="http://schemas.microsoft.com/office/drawing/2014/main" id="{0702AF88-5856-48AE-B423-5E4D2FED0447}"/>
              </a:ext>
            </a:extLst>
          </p:cNvPr>
          <p:cNvSpPr/>
          <p:nvPr/>
        </p:nvSpPr>
        <p:spPr>
          <a:xfrm>
            <a:off x="959514" y="1633133"/>
            <a:ext cx="3365770" cy="3365770"/>
          </a:xfrm>
          <a:prstGeom prst="diamond">
            <a:avLst/>
          </a:pr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Diamond 13">
            <a:extLst>
              <a:ext uri="{FF2B5EF4-FFF2-40B4-BE49-F238E27FC236}">
                <a16:creationId xmlns:a16="http://schemas.microsoft.com/office/drawing/2014/main" id="{0584CF36-E31B-4E36-9730-5BAE082F061D}"/>
              </a:ext>
            </a:extLst>
          </p:cNvPr>
          <p:cNvSpPr/>
          <p:nvPr/>
        </p:nvSpPr>
        <p:spPr>
          <a:xfrm>
            <a:off x="4342782" y="1633133"/>
            <a:ext cx="3365770" cy="3365770"/>
          </a:xfrm>
          <a:prstGeom prst="diamond">
            <a:avLst/>
          </a:pr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022C5545-DA66-46F7-9414-7812BF51480D}"/>
              </a:ext>
            </a:extLst>
          </p:cNvPr>
          <p:cNvSpPr/>
          <p:nvPr/>
        </p:nvSpPr>
        <p:spPr>
          <a:xfrm>
            <a:off x="7726050" y="1633133"/>
            <a:ext cx="3365770" cy="3365770"/>
          </a:xfrm>
          <a:prstGeom prst="diamond">
            <a:avLst/>
          </a:prstGeom>
          <a:noFill/>
          <a:ln w="762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45DF82-BB2C-4A8D-A52B-129D9A73E587}"/>
              </a:ext>
            </a:extLst>
          </p:cNvPr>
          <p:cNvSpPr txBox="1"/>
          <p:nvPr/>
        </p:nvSpPr>
        <p:spPr>
          <a:xfrm>
            <a:off x="8302660" y="5085942"/>
            <a:ext cx="21099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-10" dirty="0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Lorem ipsum dolor sit </a:t>
            </a:r>
            <a:r>
              <a:rPr lang="en-US" sz="1400" b="1" spc="-10" dirty="0" err="1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amet</a:t>
            </a:r>
            <a:r>
              <a:rPr lang="en-US" sz="1400" b="1" spc="-10" dirty="0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, </a:t>
            </a:r>
            <a:r>
              <a:rPr lang="en-US" sz="1400" b="1" spc="-10" dirty="0" err="1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consectetur</a:t>
            </a:r>
            <a:r>
              <a:rPr lang="en-US" sz="1400" b="1" spc="-10" dirty="0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1400" b="1" spc="-10" dirty="0" err="1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adipiscing</a:t>
            </a:r>
            <a:r>
              <a:rPr lang="en-US" sz="1400" b="1" spc="-10" dirty="0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1400" b="1" spc="-10" dirty="0" err="1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elit</a:t>
            </a:r>
            <a:r>
              <a:rPr lang="en-US" sz="1400" b="1" spc="-10" dirty="0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, sed do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C81870-A700-4509-B605-5B1DD769A03C}"/>
              </a:ext>
            </a:extLst>
          </p:cNvPr>
          <p:cNvSpPr txBox="1"/>
          <p:nvPr/>
        </p:nvSpPr>
        <p:spPr>
          <a:xfrm>
            <a:off x="1434204" y="5085942"/>
            <a:ext cx="21099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-10" dirty="0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Lorem ipsum dolor sit </a:t>
            </a:r>
            <a:r>
              <a:rPr lang="en-US" sz="1400" b="1" spc="-10" dirty="0" err="1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amet</a:t>
            </a:r>
            <a:r>
              <a:rPr lang="en-US" sz="1400" b="1" spc="-10" dirty="0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, </a:t>
            </a:r>
            <a:r>
              <a:rPr lang="en-US" sz="1400" b="1" spc="-10" dirty="0" err="1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consectetur</a:t>
            </a:r>
            <a:r>
              <a:rPr lang="en-US" sz="1400" b="1" spc="-10" dirty="0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1400" b="1" spc="-10" dirty="0" err="1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adipiscing</a:t>
            </a:r>
            <a:r>
              <a:rPr lang="en-US" sz="1400" b="1" spc="-10" dirty="0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1400" b="1" spc="-10" dirty="0" err="1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elit</a:t>
            </a:r>
            <a:r>
              <a:rPr lang="en-US" sz="1400" b="1" spc="-10" dirty="0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, sed do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8BBCDC-CFFB-457A-9DB9-B449F69FBF8B}"/>
              </a:ext>
            </a:extLst>
          </p:cNvPr>
          <p:cNvSpPr txBox="1"/>
          <p:nvPr/>
        </p:nvSpPr>
        <p:spPr>
          <a:xfrm>
            <a:off x="4978398" y="5085942"/>
            <a:ext cx="21099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-10" dirty="0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Lorem ipsum dolor sit </a:t>
            </a:r>
            <a:r>
              <a:rPr lang="en-US" sz="1400" b="1" spc="-10" dirty="0" err="1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amet</a:t>
            </a:r>
            <a:r>
              <a:rPr lang="en-US" sz="1400" b="1" spc="-10" dirty="0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, </a:t>
            </a:r>
            <a:r>
              <a:rPr lang="en-US" sz="1400" b="1" spc="-10" dirty="0" err="1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consectetur</a:t>
            </a:r>
            <a:r>
              <a:rPr lang="en-US" sz="1400" b="1" spc="-10" dirty="0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1400" b="1" spc="-10" dirty="0" err="1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adipiscing</a:t>
            </a:r>
            <a:r>
              <a:rPr lang="en-US" sz="1400" b="1" spc="-10" dirty="0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1400" b="1" spc="-10" dirty="0" err="1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elit</a:t>
            </a:r>
            <a:r>
              <a:rPr lang="en-US" sz="1400" b="1" spc="-10" dirty="0">
                <a:solidFill>
                  <a:schemeClr val="bg1">
                    <a:lumMod val="75000"/>
                  </a:schemeClr>
                </a:solidFill>
                <a:latin typeface="Caviar Dreams" panose="020B0402020204020504" pitchFamily="34" charset="0"/>
                <a:ea typeface="MoreLetters" pitchFamily="2" charset="0"/>
              </a:rPr>
              <a:t>, sed do</a:t>
            </a:r>
          </a:p>
        </p:txBody>
      </p:sp>
      <p:sp>
        <p:nvSpPr>
          <p:cNvPr id="49" name="EFFECT">
            <a:extLst>
              <a:ext uri="{FF2B5EF4-FFF2-40B4-BE49-F238E27FC236}">
                <a16:creationId xmlns:a16="http://schemas.microsoft.com/office/drawing/2014/main" id="{03B2058C-DAC6-4C40-A477-46F9B350B9A5}"/>
              </a:ext>
            </a:extLst>
          </p:cNvPr>
          <p:cNvSpPr/>
          <p:nvPr/>
        </p:nvSpPr>
        <p:spPr>
          <a:xfrm>
            <a:off x="7135439" y="6103660"/>
            <a:ext cx="1513020" cy="325769"/>
          </a:xfrm>
          <a:custGeom>
            <a:avLst/>
            <a:gdLst>
              <a:gd name="connsiteX0" fmla="*/ 1513020 w 1513020"/>
              <a:gd name="connsiteY0" fmla="*/ 44407 h 325769"/>
              <a:gd name="connsiteX1" fmla="*/ 1468539 w 1513020"/>
              <a:gd name="connsiteY1" fmla="*/ 0 h 325769"/>
              <a:gd name="connsiteX2" fmla="*/ 1424057 w 1513020"/>
              <a:gd name="connsiteY2" fmla="*/ 44407 h 325769"/>
              <a:gd name="connsiteX3" fmla="*/ 1468539 w 1513020"/>
              <a:gd name="connsiteY3" fmla="*/ 88815 h 325769"/>
              <a:gd name="connsiteX4" fmla="*/ 1513020 w 1513020"/>
              <a:gd name="connsiteY4" fmla="*/ 44407 h 325769"/>
              <a:gd name="connsiteX5" fmla="*/ 88963 w 1513020"/>
              <a:gd name="connsiteY5" fmla="*/ 281362 h 325769"/>
              <a:gd name="connsiteX6" fmla="*/ 44482 w 1513020"/>
              <a:gd name="connsiteY6" fmla="*/ 236955 h 325769"/>
              <a:gd name="connsiteX7" fmla="*/ 0 w 1513020"/>
              <a:gd name="connsiteY7" fmla="*/ 281362 h 325769"/>
              <a:gd name="connsiteX8" fmla="*/ 44482 w 1513020"/>
              <a:gd name="connsiteY8" fmla="*/ 325770 h 325769"/>
              <a:gd name="connsiteX9" fmla="*/ 88963 w 1513020"/>
              <a:gd name="connsiteY9" fmla="*/ 281362 h 325769"/>
              <a:gd name="connsiteX10" fmla="*/ 88963 w 1513020"/>
              <a:gd name="connsiteY10" fmla="*/ 44407 h 325769"/>
              <a:gd name="connsiteX11" fmla="*/ 44482 w 1513020"/>
              <a:gd name="connsiteY11" fmla="*/ 0 h 325769"/>
              <a:gd name="connsiteX12" fmla="*/ 0 w 1513020"/>
              <a:gd name="connsiteY12" fmla="*/ 44407 h 325769"/>
              <a:gd name="connsiteX13" fmla="*/ 44482 w 1513020"/>
              <a:gd name="connsiteY13" fmla="*/ 88815 h 325769"/>
              <a:gd name="connsiteX14" fmla="*/ 88963 w 1513020"/>
              <a:gd name="connsiteY14" fmla="*/ 44407 h 325769"/>
              <a:gd name="connsiteX15" fmla="*/ 326314 w 1513020"/>
              <a:gd name="connsiteY15" fmla="*/ 281362 h 325769"/>
              <a:gd name="connsiteX16" fmla="*/ 281833 w 1513020"/>
              <a:gd name="connsiteY16" fmla="*/ 236955 h 325769"/>
              <a:gd name="connsiteX17" fmla="*/ 237351 w 1513020"/>
              <a:gd name="connsiteY17" fmla="*/ 281362 h 325769"/>
              <a:gd name="connsiteX18" fmla="*/ 281833 w 1513020"/>
              <a:gd name="connsiteY18" fmla="*/ 325770 h 325769"/>
              <a:gd name="connsiteX19" fmla="*/ 326314 w 1513020"/>
              <a:gd name="connsiteY19" fmla="*/ 281362 h 325769"/>
              <a:gd name="connsiteX20" fmla="*/ 326314 w 1513020"/>
              <a:gd name="connsiteY20" fmla="*/ 44407 h 325769"/>
              <a:gd name="connsiteX21" fmla="*/ 281833 w 1513020"/>
              <a:gd name="connsiteY21" fmla="*/ 0 h 325769"/>
              <a:gd name="connsiteX22" fmla="*/ 237351 w 1513020"/>
              <a:gd name="connsiteY22" fmla="*/ 44407 h 325769"/>
              <a:gd name="connsiteX23" fmla="*/ 281833 w 1513020"/>
              <a:gd name="connsiteY23" fmla="*/ 88815 h 325769"/>
              <a:gd name="connsiteX24" fmla="*/ 326314 w 1513020"/>
              <a:gd name="connsiteY24" fmla="*/ 44407 h 325769"/>
              <a:gd name="connsiteX25" fmla="*/ 563666 w 1513020"/>
              <a:gd name="connsiteY25" fmla="*/ 281362 h 325769"/>
              <a:gd name="connsiteX26" fmla="*/ 519184 w 1513020"/>
              <a:gd name="connsiteY26" fmla="*/ 236955 h 325769"/>
              <a:gd name="connsiteX27" fmla="*/ 474702 w 1513020"/>
              <a:gd name="connsiteY27" fmla="*/ 281362 h 325769"/>
              <a:gd name="connsiteX28" fmla="*/ 519184 w 1513020"/>
              <a:gd name="connsiteY28" fmla="*/ 325770 h 325769"/>
              <a:gd name="connsiteX29" fmla="*/ 563666 w 1513020"/>
              <a:gd name="connsiteY29" fmla="*/ 281362 h 325769"/>
              <a:gd name="connsiteX30" fmla="*/ 563666 w 1513020"/>
              <a:gd name="connsiteY30" fmla="*/ 44407 h 325769"/>
              <a:gd name="connsiteX31" fmla="*/ 519184 w 1513020"/>
              <a:gd name="connsiteY31" fmla="*/ 0 h 325769"/>
              <a:gd name="connsiteX32" fmla="*/ 474702 w 1513020"/>
              <a:gd name="connsiteY32" fmla="*/ 44407 h 325769"/>
              <a:gd name="connsiteX33" fmla="*/ 519184 w 1513020"/>
              <a:gd name="connsiteY33" fmla="*/ 88815 h 325769"/>
              <a:gd name="connsiteX34" fmla="*/ 563666 w 1513020"/>
              <a:gd name="connsiteY34" fmla="*/ 44407 h 325769"/>
              <a:gd name="connsiteX35" fmla="*/ 801017 w 1513020"/>
              <a:gd name="connsiteY35" fmla="*/ 281362 h 325769"/>
              <a:gd name="connsiteX36" fmla="*/ 756535 w 1513020"/>
              <a:gd name="connsiteY36" fmla="*/ 236955 h 325769"/>
              <a:gd name="connsiteX37" fmla="*/ 712053 w 1513020"/>
              <a:gd name="connsiteY37" fmla="*/ 281362 h 325769"/>
              <a:gd name="connsiteX38" fmla="*/ 756535 w 1513020"/>
              <a:gd name="connsiteY38" fmla="*/ 325770 h 325769"/>
              <a:gd name="connsiteX39" fmla="*/ 801017 w 1513020"/>
              <a:gd name="connsiteY39" fmla="*/ 281362 h 325769"/>
              <a:gd name="connsiteX40" fmla="*/ 801017 w 1513020"/>
              <a:gd name="connsiteY40" fmla="*/ 44407 h 325769"/>
              <a:gd name="connsiteX41" fmla="*/ 756535 w 1513020"/>
              <a:gd name="connsiteY41" fmla="*/ 0 h 325769"/>
              <a:gd name="connsiteX42" fmla="*/ 712053 w 1513020"/>
              <a:gd name="connsiteY42" fmla="*/ 44407 h 325769"/>
              <a:gd name="connsiteX43" fmla="*/ 756535 w 1513020"/>
              <a:gd name="connsiteY43" fmla="*/ 88815 h 325769"/>
              <a:gd name="connsiteX44" fmla="*/ 801017 w 1513020"/>
              <a:gd name="connsiteY44" fmla="*/ 44407 h 325769"/>
              <a:gd name="connsiteX45" fmla="*/ 1038368 w 1513020"/>
              <a:gd name="connsiteY45" fmla="*/ 281362 h 325769"/>
              <a:gd name="connsiteX46" fmla="*/ 993886 w 1513020"/>
              <a:gd name="connsiteY46" fmla="*/ 236955 h 325769"/>
              <a:gd name="connsiteX47" fmla="*/ 949405 w 1513020"/>
              <a:gd name="connsiteY47" fmla="*/ 281362 h 325769"/>
              <a:gd name="connsiteX48" fmla="*/ 993886 w 1513020"/>
              <a:gd name="connsiteY48" fmla="*/ 325770 h 325769"/>
              <a:gd name="connsiteX49" fmla="*/ 1038368 w 1513020"/>
              <a:gd name="connsiteY49" fmla="*/ 281362 h 325769"/>
              <a:gd name="connsiteX50" fmla="*/ 1038368 w 1513020"/>
              <a:gd name="connsiteY50" fmla="*/ 44407 h 325769"/>
              <a:gd name="connsiteX51" fmla="*/ 993886 w 1513020"/>
              <a:gd name="connsiteY51" fmla="*/ 0 h 325769"/>
              <a:gd name="connsiteX52" fmla="*/ 949405 w 1513020"/>
              <a:gd name="connsiteY52" fmla="*/ 44407 h 325769"/>
              <a:gd name="connsiteX53" fmla="*/ 993886 w 1513020"/>
              <a:gd name="connsiteY53" fmla="*/ 88815 h 325769"/>
              <a:gd name="connsiteX54" fmla="*/ 1038368 w 1513020"/>
              <a:gd name="connsiteY54" fmla="*/ 44407 h 325769"/>
              <a:gd name="connsiteX55" fmla="*/ 1275719 w 1513020"/>
              <a:gd name="connsiteY55" fmla="*/ 281362 h 325769"/>
              <a:gd name="connsiteX56" fmla="*/ 1231237 w 1513020"/>
              <a:gd name="connsiteY56" fmla="*/ 236955 h 325769"/>
              <a:gd name="connsiteX57" fmla="*/ 1186756 w 1513020"/>
              <a:gd name="connsiteY57" fmla="*/ 281362 h 325769"/>
              <a:gd name="connsiteX58" fmla="*/ 1231237 w 1513020"/>
              <a:gd name="connsiteY58" fmla="*/ 325770 h 325769"/>
              <a:gd name="connsiteX59" fmla="*/ 1275719 w 1513020"/>
              <a:gd name="connsiteY59" fmla="*/ 281362 h 325769"/>
              <a:gd name="connsiteX60" fmla="*/ 1275719 w 1513020"/>
              <a:gd name="connsiteY60" fmla="*/ 44407 h 325769"/>
              <a:gd name="connsiteX61" fmla="*/ 1231237 w 1513020"/>
              <a:gd name="connsiteY61" fmla="*/ 0 h 325769"/>
              <a:gd name="connsiteX62" fmla="*/ 1186756 w 1513020"/>
              <a:gd name="connsiteY62" fmla="*/ 44407 h 325769"/>
              <a:gd name="connsiteX63" fmla="*/ 1231237 w 1513020"/>
              <a:gd name="connsiteY63" fmla="*/ 88815 h 325769"/>
              <a:gd name="connsiteX64" fmla="*/ 1275719 w 1513020"/>
              <a:gd name="connsiteY64" fmla="*/ 44407 h 325769"/>
              <a:gd name="connsiteX65" fmla="*/ 1424057 w 1513020"/>
              <a:gd name="connsiteY65" fmla="*/ 281362 h 325769"/>
              <a:gd name="connsiteX66" fmla="*/ 1468539 w 1513020"/>
              <a:gd name="connsiteY66" fmla="*/ 325770 h 325769"/>
              <a:gd name="connsiteX67" fmla="*/ 1513020 w 1513020"/>
              <a:gd name="connsiteY67" fmla="*/ 281362 h 325769"/>
              <a:gd name="connsiteX68" fmla="*/ 1468539 w 1513020"/>
              <a:gd name="connsiteY68" fmla="*/ 236955 h 325769"/>
              <a:gd name="connsiteX69" fmla="*/ 1424057 w 1513020"/>
              <a:gd name="connsiteY69" fmla="*/ 281362 h 325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513020" h="325769">
                <a:moveTo>
                  <a:pt x="1513020" y="44407"/>
                </a:moveTo>
                <a:cubicBezTo>
                  <a:pt x="1513020" y="19924"/>
                  <a:pt x="1493063" y="0"/>
                  <a:pt x="1468539" y="0"/>
                </a:cubicBezTo>
                <a:cubicBezTo>
                  <a:pt x="1444014" y="0"/>
                  <a:pt x="1424057" y="19924"/>
                  <a:pt x="1424057" y="44407"/>
                </a:cubicBezTo>
                <a:cubicBezTo>
                  <a:pt x="1424057" y="68891"/>
                  <a:pt x="1444014" y="88815"/>
                  <a:pt x="1468539" y="88815"/>
                </a:cubicBezTo>
                <a:cubicBezTo>
                  <a:pt x="1493063" y="88815"/>
                  <a:pt x="1513020" y="68891"/>
                  <a:pt x="1513020" y="44407"/>
                </a:cubicBezTo>
                <a:close/>
                <a:moveTo>
                  <a:pt x="88963" y="281362"/>
                </a:moveTo>
                <a:cubicBezTo>
                  <a:pt x="88963" y="256879"/>
                  <a:pt x="69006" y="236955"/>
                  <a:pt x="44482" y="236955"/>
                </a:cubicBezTo>
                <a:cubicBezTo>
                  <a:pt x="19957" y="236955"/>
                  <a:pt x="0" y="256879"/>
                  <a:pt x="0" y="281362"/>
                </a:cubicBezTo>
                <a:cubicBezTo>
                  <a:pt x="0" y="305846"/>
                  <a:pt x="19957" y="325770"/>
                  <a:pt x="44482" y="325770"/>
                </a:cubicBezTo>
                <a:cubicBezTo>
                  <a:pt x="69006" y="325770"/>
                  <a:pt x="88963" y="305846"/>
                  <a:pt x="88963" y="281362"/>
                </a:cubicBezTo>
                <a:close/>
                <a:moveTo>
                  <a:pt x="88963" y="44407"/>
                </a:moveTo>
                <a:cubicBezTo>
                  <a:pt x="88963" y="19924"/>
                  <a:pt x="69006" y="0"/>
                  <a:pt x="44482" y="0"/>
                </a:cubicBezTo>
                <a:cubicBezTo>
                  <a:pt x="19957" y="0"/>
                  <a:pt x="0" y="19924"/>
                  <a:pt x="0" y="44407"/>
                </a:cubicBezTo>
                <a:cubicBezTo>
                  <a:pt x="0" y="68891"/>
                  <a:pt x="19957" y="88815"/>
                  <a:pt x="44482" y="88815"/>
                </a:cubicBezTo>
                <a:cubicBezTo>
                  <a:pt x="69006" y="88815"/>
                  <a:pt x="88963" y="68891"/>
                  <a:pt x="88963" y="44407"/>
                </a:cubicBezTo>
                <a:close/>
                <a:moveTo>
                  <a:pt x="326314" y="281362"/>
                </a:moveTo>
                <a:cubicBezTo>
                  <a:pt x="326314" y="256879"/>
                  <a:pt x="306357" y="236955"/>
                  <a:pt x="281833" y="236955"/>
                </a:cubicBezTo>
                <a:cubicBezTo>
                  <a:pt x="257308" y="236955"/>
                  <a:pt x="237351" y="256879"/>
                  <a:pt x="237351" y="281362"/>
                </a:cubicBezTo>
                <a:cubicBezTo>
                  <a:pt x="237351" y="305846"/>
                  <a:pt x="257308" y="325770"/>
                  <a:pt x="281833" y="325770"/>
                </a:cubicBezTo>
                <a:cubicBezTo>
                  <a:pt x="306357" y="325770"/>
                  <a:pt x="326314" y="305846"/>
                  <a:pt x="326314" y="281362"/>
                </a:cubicBezTo>
                <a:close/>
                <a:moveTo>
                  <a:pt x="326314" y="44407"/>
                </a:moveTo>
                <a:cubicBezTo>
                  <a:pt x="326314" y="19924"/>
                  <a:pt x="306357" y="0"/>
                  <a:pt x="281833" y="0"/>
                </a:cubicBezTo>
                <a:cubicBezTo>
                  <a:pt x="257308" y="0"/>
                  <a:pt x="237351" y="19924"/>
                  <a:pt x="237351" y="44407"/>
                </a:cubicBezTo>
                <a:cubicBezTo>
                  <a:pt x="237351" y="68891"/>
                  <a:pt x="257308" y="88815"/>
                  <a:pt x="281833" y="88815"/>
                </a:cubicBezTo>
                <a:cubicBezTo>
                  <a:pt x="306357" y="88815"/>
                  <a:pt x="326314" y="68891"/>
                  <a:pt x="326314" y="44407"/>
                </a:cubicBezTo>
                <a:close/>
                <a:moveTo>
                  <a:pt x="563666" y="281362"/>
                </a:moveTo>
                <a:cubicBezTo>
                  <a:pt x="563666" y="256879"/>
                  <a:pt x="543708" y="236955"/>
                  <a:pt x="519184" y="236955"/>
                </a:cubicBezTo>
                <a:cubicBezTo>
                  <a:pt x="494659" y="236955"/>
                  <a:pt x="474702" y="256879"/>
                  <a:pt x="474702" y="281362"/>
                </a:cubicBezTo>
                <a:cubicBezTo>
                  <a:pt x="474702" y="305846"/>
                  <a:pt x="494659" y="325770"/>
                  <a:pt x="519184" y="325770"/>
                </a:cubicBezTo>
                <a:cubicBezTo>
                  <a:pt x="543708" y="325770"/>
                  <a:pt x="563666" y="305846"/>
                  <a:pt x="563666" y="281362"/>
                </a:cubicBezTo>
                <a:close/>
                <a:moveTo>
                  <a:pt x="563666" y="44407"/>
                </a:moveTo>
                <a:cubicBezTo>
                  <a:pt x="563666" y="19924"/>
                  <a:pt x="543708" y="0"/>
                  <a:pt x="519184" y="0"/>
                </a:cubicBezTo>
                <a:cubicBezTo>
                  <a:pt x="494659" y="0"/>
                  <a:pt x="474702" y="19924"/>
                  <a:pt x="474702" y="44407"/>
                </a:cubicBezTo>
                <a:cubicBezTo>
                  <a:pt x="474702" y="68891"/>
                  <a:pt x="494659" y="88815"/>
                  <a:pt x="519184" y="88815"/>
                </a:cubicBezTo>
                <a:cubicBezTo>
                  <a:pt x="543708" y="88815"/>
                  <a:pt x="563666" y="68891"/>
                  <a:pt x="563666" y="44407"/>
                </a:cubicBezTo>
                <a:close/>
                <a:moveTo>
                  <a:pt x="801017" y="281362"/>
                </a:moveTo>
                <a:cubicBezTo>
                  <a:pt x="801017" y="256879"/>
                  <a:pt x="781059" y="236955"/>
                  <a:pt x="756535" y="236955"/>
                </a:cubicBezTo>
                <a:cubicBezTo>
                  <a:pt x="732011" y="236955"/>
                  <a:pt x="712053" y="256879"/>
                  <a:pt x="712053" y="281362"/>
                </a:cubicBezTo>
                <a:cubicBezTo>
                  <a:pt x="712053" y="305846"/>
                  <a:pt x="732011" y="325770"/>
                  <a:pt x="756535" y="325770"/>
                </a:cubicBezTo>
                <a:cubicBezTo>
                  <a:pt x="781059" y="325770"/>
                  <a:pt x="801017" y="305846"/>
                  <a:pt x="801017" y="281362"/>
                </a:cubicBezTo>
                <a:close/>
                <a:moveTo>
                  <a:pt x="801017" y="44407"/>
                </a:moveTo>
                <a:cubicBezTo>
                  <a:pt x="801017" y="19924"/>
                  <a:pt x="781059" y="0"/>
                  <a:pt x="756535" y="0"/>
                </a:cubicBezTo>
                <a:cubicBezTo>
                  <a:pt x="732011" y="0"/>
                  <a:pt x="712053" y="19924"/>
                  <a:pt x="712053" y="44407"/>
                </a:cubicBezTo>
                <a:cubicBezTo>
                  <a:pt x="712053" y="68891"/>
                  <a:pt x="732011" y="88815"/>
                  <a:pt x="756535" y="88815"/>
                </a:cubicBezTo>
                <a:cubicBezTo>
                  <a:pt x="781059" y="88815"/>
                  <a:pt x="801017" y="68891"/>
                  <a:pt x="801017" y="44407"/>
                </a:cubicBezTo>
                <a:close/>
                <a:moveTo>
                  <a:pt x="1038368" y="281362"/>
                </a:moveTo>
                <a:cubicBezTo>
                  <a:pt x="1038368" y="256879"/>
                  <a:pt x="1018411" y="236955"/>
                  <a:pt x="993886" y="236955"/>
                </a:cubicBezTo>
                <a:cubicBezTo>
                  <a:pt x="969362" y="236955"/>
                  <a:pt x="949405" y="256879"/>
                  <a:pt x="949405" y="281362"/>
                </a:cubicBezTo>
                <a:cubicBezTo>
                  <a:pt x="949405" y="305846"/>
                  <a:pt x="969362" y="325770"/>
                  <a:pt x="993886" y="325770"/>
                </a:cubicBezTo>
                <a:cubicBezTo>
                  <a:pt x="1018411" y="325770"/>
                  <a:pt x="1038368" y="305846"/>
                  <a:pt x="1038368" y="281362"/>
                </a:cubicBezTo>
                <a:close/>
                <a:moveTo>
                  <a:pt x="1038368" y="44407"/>
                </a:moveTo>
                <a:cubicBezTo>
                  <a:pt x="1038368" y="19924"/>
                  <a:pt x="1018411" y="0"/>
                  <a:pt x="993886" y="0"/>
                </a:cubicBezTo>
                <a:cubicBezTo>
                  <a:pt x="969362" y="0"/>
                  <a:pt x="949405" y="19924"/>
                  <a:pt x="949405" y="44407"/>
                </a:cubicBezTo>
                <a:cubicBezTo>
                  <a:pt x="949405" y="68891"/>
                  <a:pt x="969362" y="88815"/>
                  <a:pt x="993886" y="88815"/>
                </a:cubicBezTo>
                <a:cubicBezTo>
                  <a:pt x="1018411" y="88815"/>
                  <a:pt x="1038368" y="68891"/>
                  <a:pt x="1038368" y="44407"/>
                </a:cubicBezTo>
                <a:close/>
                <a:moveTo>
                  <a:pt x="1275719" y="281362"/>
                </a:moveTo>
                <a:cubicBezTo>
                  <a:pt x="1275719" y="256879"/>
                  <a:pt x="1255762" y="236955"/>
                  <a:pt x="1231237" y="236955"/>
                </a:cubicBezTo>
                <a:cubicBezTo>
                  <a:pt x="1206713" y="236955"/>
                  <a:pt x="1186756" y="256879"/>
                  <a:pt x="1186756" y="281362"/>
                </a:cubicBezTo>
                <a:cubicBezTo>
                  <a:pt x="1186756" y="305846"/>
                  <a:pt x="1206713" y="325770"/>
                  <a:pt x="1231237" y="325770"/>
                </a:cubicBezTo>
                <a:cubicBezTo>
                  <a:pt x="1255762" y="325770"/>
                  <a:pt x="1275719" y="305846"/>
                  <a:pt x="1275719" y="281362"/>
                </a:cubicBezTo>
                <a:close/>
                <a:moveTo>
                  <a:pt x="1275719" y="44407"/>
                </a:moveTo>
                <a:cubicBezTo>
                  <a:pt x="1275719" y="19924"/>
                  <a:pt x="1255762" y="0"/>
                  <a:pt x="1231237" y="0"/>
                </a:cubicBezTo>
                <a:cubicBezTo>
                  <a:pt x="1206713" y="0"/>
                  <a:pt x="1186756" y="19924"/>
                  <a:pt x="1186756" y="44407"/>
                </a:cubicBezTo>
                <a:cubicBezTo>
                  <a:pt x="1186756" y="68891"/>
                  <a:pt x="1206713" y="88815"/>
                  <a:pt x="1231237" y="88815"/>
                </a:cubicBezTo>
                <a:cubicBezTo>
                  <a:pt x="1255762" y="88815"/>
                  <a:pt x="1275719" y="68891"/>
                  <a:pt x="1275719" y="44407"/>
                </a:cubicBezTo>
                <a:close/>
                <a:moveTo>
                  <a:pt x="1424057" y="281362"/>
                </a:moveTo>
                <a:cubicBezTo>
                  <a:pt x="1424057" y="305846"/>
                  <a:pt x="1444014" y="325770"/>
                  <a:pt x="1468539" y="325770"/>
                </a:cubicBezTo>
                <a:cubicBezTo>
                  <a:pt x="1493063" y="325770"/>
                  <a:pt x="1513020" y="305846"/>
                  <a:pt x="1513020" y="281362"/>
                </a:cubicBezTo>
                <a:cubicBezTo>
                  <a:pt x="1513020" y="256879"/>
                  <a:pt x="1493063" y="236955"/>
                  <a:pt x="1468539" y="236955"/>
                </a:cubicBezTo>
                <a:cubicBezTo>
                  <a:pt x="1444014" y="236955"/>
                  <a:pt x="1424057" y="256879"/>
                  <a:pt x="1424057" y="28136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9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EFFECT">
            <a:extLst>
              <a:ext uri="{FF2B5EF4-FFF2-40B4-BE49-F238E27FC236}">
                <a16:creationId xmlns:a16="http://schemas.microsoft.com/office/drawing/2014/main" id="{AA050A2B-7152-4763-BA22-C100A44E41EE}"/>
              </a:ext>
            </a:extLst>
          </p:cNvPr>
          <p:cNvSpPr/>
          <p:nvPr/>
        </p:nvSpPr>
        <p:spPr>
          <a:xfrm>
            <a:off x="1550660" y="554726"/>
            <a:ext cx="563665" cy="562724"/>
          </a:xfrm>
          <a:custGeom>
            <a:avLst/>
            <a:gdLst>
              <a:gd name="connsiteX0" fmla="*/ 44482 w 563665"/>
              <a:gd name="connsiteY0" fmla="*/ 0 h 562724"/>
              <a:gd name="connsiteX1" fmla="*/ 0 w 563665"/>
              <a:gd name="connsiteY1" fmla="*/ 44407 h 562724"/>
              <a:gd name="connsiteX2" fmla="*/ 44482 w 563665"/>
              <a:gd name="connsiteY2" fmla="*/ 88815 h 562724"/>
              <a:gd name="connsiteX3" fmla="*/ 88963 w 563665"/>
              <a:gd name="connsiteY3" fmla="*/ 44407 h 562724"/>
              <a:gd name="connsiteX4" fmla="*/ 44482 w 563665"/>
              <a:gd name="connsiteY4" fmla="*/ 0 h 562724"/>
              <a:gd name="connsiteX5" fmla="*/ 519184 w 563665"/>
              <a:gd name="connsiteY5" fmla="*/ 473910 h 562724"/>
              <a:gd name="connsiteX6" fmla="*/ 474702 w 563665"/>
              <a:gd name="connsiteY6" fmla="*/ 518317 h 562724"/>
              <a:gd name="connsiteX7" fmla="*/ 519184 w 563665"/>
              <a:gd name="connsiteY7" fmla="*/ 562724 h 562724"/>
              <a:gd name="connsiteX8" fmla="*/ 563666 w 563665"/>
              <a:gd name="connsiteY8" fmla="*/ 518317 h 562724"/>
              <a:gd name="connsiteX9" fmla="*/ 519184 w 563665"/>
              <a:gd name="connsiteY9" fmla="*/ 473910 h 562724"/>
              <a:gd name="connsiteX10" fmla="*/ 281833 w 563665"/>
              <a:gd name="connsiteY10" fmla="*/ 473910 h 562724"/>
              <a:gd name="connsiteX11" fmla="*/ 237351 w 563665"/>
              <a:gd name="connsiteY11" fmla="*/ 518317 h 562724"/>
              <a:gd name="connsiteX12" fmla="*/ 281833 w 563665"/>
              <a:gd name="connsiteY12" fmla="*/ 562724 h 562724"/>
              <a:gd name="connsiteX13" fmla="*/ 326314 w 563665"/>
              <a:gd name="connsiteY13" fmla="*/ 518317 h 562724"/>
              <a:gd name="connsiteX14" fmla="*/ 281833 w 563665"/>
              <a:gd name="connsiteY14" fmla="*/ 473910 h 562724"/>
              <a:gd name="connsiteX15" fmla="*/ 44482 w 563665"/>
              <a:gd name="connsiteY15" fmla="*/ 473910 h 562724"/>
              <a:gd name="connsiteX16" fmla="*/ 0 w 563665"/>
              <a:gd name="connsiteY16" fmla="*/ 518317 h 562724"/>
              <a:gd name="connsiteX17" fmla="*/ 44482 w 563665"/>
              <a:gd name="connsiteY17" fmla="*/ 562724 h 562724"/>
              <a:gd name="connsiteX18" fmla="*/ 88963 w 563665"/>
              <a:gd name="connsiteY18" fmla="*/ 518317 h 562724"/>
              <a:gd name="connsiteX19" fmla="*/ 44482 w 563665"/>
              <a:gd name="connsiteY19" fmla="*/ 473910 h 562724"/>
              <a:gd name="connsiteX20" fmla="*/ 519184 w 563665"/>
              <a:gd name="connsiteY20" fmla="*/ 236955 h 562724"/>
              <a:gd name="connsiteX21" fmla="*/ 474702 w 563665"/>
              <a:gd name="connsiteY21" fmla="*/ 281362 h 562724"/>
              <a:gd name="connsiteX22" fmla="*/ 519184 w 563665"/>
              <a:gd name="connsiteY22" fmla="*/ 325770 h 562724"/>
              <a:gd name="connsiteX23" fmla="*/ 563666 w 563665"/>
              <a:gd name="connsiteY23" fmla="*/ 281362 h 562724"/>
              <a:gd name="connsiteX24" fmla="*/ 519184 w 563665"/>
              <a:gd name="connsiteY24" fmla="*/ 236955 h 562724"/>
              <a:gd name="connsiteX25" fmla="*/ 281833 w 563665"/>
              <a:gd name="connsiteY25" fmla="*/ 236955 h 562724"/>
              <a:gd name="connsiteX26" fmla="*/ 237351 w 563665"/>
              <a:gd name="connsiteY26" fmla="*/ 281362 h 562724"/>
              <a:gd name="connsiteX27" fmla="*/ 281833 w 563665"/>
              <a:gd name="connsiteY27" fmla="*/ 325770 h 562724"/>
              <a:gd name="connsiteX28" fmla="*/ 326314 w 563665"/>
              <a:gd name="connsiteY28" fmla="*/ 281362 h 562724"/>
              <a:gd name="connsiteX29" fmla="*/ 281833 w 563665"/>
              <a:gd name="connsiteY29" fmla="*/ 236955 h 562724"/>
              <a:gd name="connsiteX30" fmla="*/ 44482 w 563665"/>
              <a:gd name="connsiteY30" fmla="*/ 236955 h 562724"/>
              <a:gd name="connsiteX31" fmla="*/ 0 w 563665"/>
              <a:gd name="connsiteY31" fmla="*/ 281362 h 562724"/>
              <a:gd name="connsiteX32" fmla="*/ 44482 w 563665"/>
              <a:gd name="connsiteY32" fmla="*/ 325770 h 562724"/>
              <a:gd name="connsiteX33" fmla="*/ 88963 w 563665"/>
              <a:gd name="connsiteY33" fmla="*/ 281362 h 562724"/>
              <a:gd name="connsiteX34" fmla="*/ 44482 w 563665"/>
              <a:gd name="connsiteY34" fmla="*/ 236955 h 562724"/>
              <a:gd name="connsiteX35" fmla="*/ 519184 w 563665"/>
              <a:gd name="connsiteY35" fmla="*/ 88864 h 562724"/>
              <a:gd name="connsiteX36" fmla="*/ 563666 w 563665"/>
              <a:gd name="connsiteY36" fmla="*/ 44457 h 562724"/>
              <a:gd name="connsiteX37" fmla="*/ 519184 w 563665"/>
              <a:gd name="connsiteY37" fmla="*/ 50 h 562724"/>
              <a:gd name="connsiteX38" fmla="*/ 474702 w 563665"/>
              <a:gd name="connsiteY38" fmla="*/ 44457 h 562724"/>
              <a:gd name="connsiteX39" fmla="*/ 519184 w 563665"/>
              <a:gd name="connsiteY39" fmla="*/ 88864 h 562724"/>
              <a:gd name="connsiteX40" fmla="*/ 281833 w 563665"/>
              <a:gd name="connsiteY40" fmla="*/ 0 h 562724"/>
              <a:gd name="connsiteX41" fmla="*/ 237351 w 563665"/>
              <a:gd name="connsiteY41" fmla="*/ 44407 h 562724"/>
              <a:gd name="connsiteX42" fmla="*/ 281833 w 563665"/>
              <a:gd name="connsiteY42" fmla="*/ 88815 h 562724"/>
              <a:gd name="connsiteX43" fmla="*/ 326314 w 563665"/>
              <a:gd name="connsiteY43" fmla="*/ 44407 h 562724"/>
              <a:gd name="connsiteX44" fmla="*/ 281833 w 563665"/>
              <a:gd name="connsiteY44" fmla="*/ 0 h 5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63665" h="562724">
                <a:moveTo>
                  <a:pt x="44482" y="0"/>
                </a:moveTo>
                <a:cubicBezTo>
                  <a:pt x="19957" y="0"/>
                  <a:pt x="0" y="19924"/>
                  <a:pt x="0" y="44407"/>
                </a:cubicBezTo>
                <a:cubicBezTo>
                  <a:pt x="0" y="68891"/>
                  <a:pt x="19957" y="88815"/>
                  <a:pt x="44482" y="88815"/>
                </a:cubicBezTo>
                <a:cubicBezTo>
                  <a:pt x="69006" y="88815"/>
                  <a:pt x="88963" y="68891"/>
                  <a:pt x="88963" y="44407"/>
                </a:cubicBezTo>
                <a:cubicBezTo>
                  <a:pt x="88963" y="19924"/>
                  <a:pt x="69006" y="0"/>
                  <a:pt x="44482" y="0"/>
                </a:cubicBezTo>
                <a:close/>
                <a:moveTo>
                  <a:pt x="519184" y="473910"/>
                </a:moveTo>
                <a:cubicBezTo>
                  <a:pt x="494659" y="473910"/>
                  <a:pt x="474702" y="493833"/>
                  <a:pt x="474702" y="518317"/>
                </a:cubicBezTo>
                <a:cubicBezTo>
                  <a:pt x="474702" y="542800"/>
                  <a:pt x="494659" y="562724"/>
                  <a:pt x="519184" y="562724"/>
                </a:cubicBezTo>
                <a:cubicBezTo>
                  <a:pt x="543708" y="562724"/>
                  <a:pt x="563666" y="542800"/>
                  <a:pt x="563666" y="518317"/>
                </a:cubicBezTo>
                <a:cubicBezTo>
                  <a:pt x="563666" y="493833"/>
                  <a:pt x="543708" y="473910"/>
                  <a:pt x="519184" y="473910"/>
                </a:cubicBezTo>
                <a:close/>
                <a:moveTo>
                  <a:pt x="281833" y="473910"/>
                </a:moveTo>
                <a:cubicBezTo>
                  <a:pt x="257308" y="473910"/>
                  <a:pt x="237351" y="493833"/>
                  <a:pt x="237351" y="518317"/>
                </a:cubicBezTo>
                <a:cubicBezTo>
                  <a:pt x="237351" y="542800"/>
                  <a:pt x="257308" y="562724"/>
                  <a:pt x="281833" y="562724"/>
                </a:cubicBezTo>
                <a:cubicBezTo>
                  <a:pt x="306357" y="562724"/>
                  <a:pt x="326314" y="542800"/>
                  <a:pt x="326314" y="518317"/>
                </a:cubicBezTo>
                <a:cubicBezTo>
                  <a:pt x="326314" y="493833"/>
                  <a:pt x="306357" y="473910"/>
                  <a:pt x="281833" y="473910"/>
                </a:cubicBezTo>
                <a:close/>
                <a:moveTo>
                  <a:pt x="44482" y="473910"/>
                </a:moveTo>
                <a:cubicBezTo>
                  <a:pt x="19957" y="473910"/>
                  <a:pt x="0" y="493833"/>
                  <a:pt x="0" y="518317"/>
                </a:cubicBezTo>
                <a:cubicBezTo>
                  <a:pt x="0" y="542800"/>
                  <a:pt x="19957" y="562724"/>
                  <a:pt x="44482" y="562724"/>
                </a:cubicBezTo>
                <a:cubicBezTo>
                  <a:pt x="69006" y="562724"/>
                  <a:pt x="88963" y="542800"/>
                  <a:pt x="88963" y="518317"/>
                </a:cubicBezTo>
                <a:cubicBezTo>
                  <a:pt x="88963" y="493833"/>
                  <a:pt x="69006" y="473910"/>
                  <a:pt x="44482" y="473910"/>
                </a:cubicBezTo>
                <a:close/>
                <a:moveTo>
                  <a:pt x="519184" y="236955"/>
                </a:moveTo>
                <a:cubicBezTo>
                  <a:pt x="494659" y="236955"/>
                  <a:pt x="474702" y="256879"/>
                  <a:pt x="474702" y="281362"/>
                </a:cubicBezTo>
                <a:cubicBezTo>
                  <a:pt x="474702" y="305846"/>
                  <a:pt x="494659" y="325770"/>
                  <a:pt x="519184" y="325770"/>
                </a:cubicBezTo>
                <a:cubicBezTo>
                  <a:pt x="543708" y="325770"/>
                  <a:pt x="563666" y="305846"/>
                  <a:pt x="563666" y="281362"/>
                </a:cubicBezTo>
                <a:cubicBezTo>
                  <a:pt x="563666" y="256879"/>
                  <a:pt x="543708" y="236955"/>
                  <a:pt x="519184" y="236955"/>
                </a:cubicBezTo>
                <a:close/>
                <a:moveTo>
                  <a:pt x="281833" y="236955"/>
                </a:moveTo>
                <a:cubicBezTo>
                  <a:pt x="257308" y="236955"/>
                  <a:pt x="237351" y="256879"/>
                  <a:pt x="237351" y="281362"/>
                </a:cubicBezTo>
                <a:cubicBezTo>
                  <a:pt x="237351" y="305846"/>
                  <a:pt x="257308" y="325770"/>
                  <a:pt x="281833" y="325770"/>
                </a:cubicBezTo>
                <a:cubicBezTo>
                  <a:pt x="306357" y="325770"/>
                  <a:pt x="326314" y="305846"/>
                  <a:pt x="326314" y="281362"/>
                </a:cubicBezTo>
                <a:cubicBezTo>
                  <a:pt x="326314" y="256879"/>
                  <a:pt x="306357" y="236955"/>
                  <a:pt x="281833" y="236955"/>
                </a:cubicBezTo>
                <a:close/>
                <a:moveTo>
                  <a:pt x="44482" y="236955"/>
                </a:moveTo>
                <a:cubicBezTo>
                  <a:pt x="19957" y="236955"/>
                  <a:pt x="0" y="256879"/>
                  <a:pt x="0" y="281362"/>
                </a:cubicBezTo>
                <a:cubicBezTo>
                  <a:pt x="0" y="305846"/>
                  <a:pt x="19957" y="325770"/>
                  <a:pt x="44482" y="325770"/>
                </a:cubicBezTo>
                <a:cubicBezTo>
                  <a:pt x="69006" y="325770"/>
                  <a:pt x="88963" y="305846"/>
                  <a:pt x="88963" y="281362"/>
                </a:cubicBezTo>
                <a:cubicBezTo>
                  <a:pt x="88963" y="256879"/>
                  <a:pt x="69006" y="236955"/>
                  <a:pt x="44482" y="236955"/>
                </a:cubicBezTo>
                <a:close/>
                <a:moveTo>
                  <a:pt x="519184" y="88864"/>
                </a:moveTo>
                <a:cubicBezTo>
                  <a:pt x="543708" y="88864"/>
                  <a:pt x="563666" y="68940"/>
                  <a:pt x="563666" y="44457"/>
                </a:cubicBezTo>
                <a:cubicBezTo>
                  <a:pt x="563666" y="19973"/>
                  <a:pt x="543708" y="50"/>
                  <a:pt x="519184" y="50"/>
                </a:cubicBezTo>
                <a:cubicBezTo>
                  <a:pt x="494659" y="50"/>
                  <a:pt x="474702" y="19973"/>
                  <a:pt x="474702" y="44457"/>
                </a:cubicBezTo>
                <a:cubicBezTo>
                  <a:pt x="474702" y="68940"/>
                  <a:pt x="494659" y="88864"/>
                  <a:pt x="519184" y="88864"/>
                </a:cubicBezTo>
                <a:close/>
                <a:moveTo>
                  <a:pt x="281833" y="0"/>
                </a:moveTo>
                <a:cubicBezTo>
                  <a:pt x="257308" y="0"/>
                  <a:pt x="237351" y="19924"/>
                  <a:pt x="237351" y="44407"/>
                </a:cubicBezTo>
                <a:cubicBezTo>
                  <a:pt x="237351" y="68891"/>
                  <a:pt x="257308" y="88815"/>
                  <a:pt x="281833" y="88815"/>
                </a:cubicBezTo>
                <a:cubicBezTo>
                  <a:pt x="306357" y="88815"/>
                  <a:pt x="326314" y="68891"/>
                  <a:pt x="326314" y="44407"/>
                </a:cubicBezTo>
                <a:cubicBezTo>
                  <a:pt x="326314" y="19924"/>
                  <a:pt x="306357" y="0"/>
                  <a:pt x="28183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9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EFFECT">
            <a:extLst>
              <a:ext uri="{FF2B5EF4-FFF2-40B4-BE49-F238E27FC236}">
                <a16:creationId xmlns:a16="http://schemas.microsoft.com/office/drawing/2014/main" id="{744508CF-8314-4E9B-850D-D7443B0B70BE}"/>
              </a:ext>
            </a:extLst>
          </p:cNvPr>
          <p:cNvSpPr/>
          <p:nvPr/>
        </p:nvSpPr>
        <p:spPr>
          <a:xfrm>
            <a:off x="2537622" y="5941433"/>
            <a:ext cx="407248" cy="406569"/>
          </a:xfrm>
          <a:custGeom>
            <a:avLst/>
            <a:gdLst>
              <a:gd name="connsiteX0" fmla="*/ 0 w 154692"/>
              <a:gd name="connsiteY0" fmla="*/ 77217 h 154434"/>
              <a:gd name="connsiteX1" fmla="*/ 154693 w 154692"/>
              <a:gd name="connsiteY1" fmla="*/ 77217 h 154434"/>
              <a:gd name="connsiteX2" fmla="*/ 77346 w 154692"/>
              <a:gd name="connsiteY2" fmla="*/ 0 h 154434"/>
              <a:gd name="connsiteX3" fmla="*/ 77346 w 154692"/>
              <a:gd name="connsiteY3" fmla="*/ 154434 h 15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692" h="154434">
                <a:moveTo>
                  <a:pt x="0" y="77217"/>
                </a:moveTo>
                <a:lnTo>
                  <a:pt x="154693" y="77217"/>
                </a:lnTo>
                <a:moveTo>
                  <a:pt x="77346" y="0"/>
                </a:moveTo>
                <a:lnTo>
                  <a:pt x="77346" y="154434"/>
                </a:lnTo>
              </a:path>
            </a:pathLst>
          </a:custGeom>
          <a:solidFill>
            <a:schemeClr val="bg1">
              <a:lumMod val="85000"/>
            </a:schemeClr>
          </a:solidFill>
          <a:ln w="50836" cap="rnd">
            <a:solidFill>
              <a:schemeClr val="bg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EFFECT">
            <a:extLst>
              <a:ext uri="{FF2B5EF4-FFF2-40B4-BE49-F238E27FC236}">
                <a16:creationId xmlns:a16="http://schemas.microsoft.com/office/drawing/2014/main" id="{A2CC422B-17F5-4FBC-9960-C29D9ACF989A}"/>
              </a:ext>
            </a:extLst>
          </p:cNvPr>
          <p:cNvSpPr/>
          <p:nvPr/>
        </p:nvSpPr>
        <p:spPr>
          <a:xfrm>
            <a:off x="10246035" y="1335503"/>
            <a:ext cx="333229" cy="332674"/>
          </a:xfrm>
          <a:custGeom>
            <a:avLst/>
            <a:gdLst>
              <a:gd name="connsiteX0" fmla="*/ 0 w 154692"/>
              <a:gd name="connsiteY0" fmla="*/ 77217 h 154434"/>
              <a:gd name="connsiteX1" fmla="*/ 154693 w 154692"/>
              <a:gd name="connsiteY1" fmla="*/ 77217 h 154434"/>
              <a:gd name="connsiteX2" fmla="*/ 77346 w 154692"/>
              <a:gd name="connsiteY2" fmla="*/ 0 h 154434"/>
              <a:gd name="connsiteX3" fmla="*/ 77346 w 154692"/>
              <a:gd name="connsiteY3" fmla="*/ 154434 h 15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692" h="154434">
                <a:moveTo>
                  <a:pt x="0" y="77217"/>
                </a:moveTo>
                <a:lnTo>
                  <a:pt x="154693" y="77217"/>
                </a:lnTo>
                <a:moveTo>
                  <a:pt x="77346" y="0"/>
                </a:moveTo>
                <a:lnTo>
                  <a:pt x="77346" y="154434"/>
                </a:lnTo>
              </a:path>
            </a:pathLst>
          </a:custGeom>
          <a:solidFill>
            <a:schemeClr val="bg1">
              <a:lumMod val="85000"/>
            </a:schemeClr>
          </a:solidFill>
          <a:ln w="50836" cap="rnd">
            <a:solidFill>
              <a:schemeClr val="bg1">
                <a:lumMod val="75000"/>
              </a:scheme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2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14:reveal/>
      </p:transition>
    </mc:Choice>
    <mc:Fallback xmlns="">
      <p:transition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1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3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1" presetClass="entr" presetSubtype="1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6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1" presetClass="entr" presetSubtype="1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9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350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2" dur="350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350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6" dur="350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8" dur="350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10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63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375E-6 2.59259E-6 L 0.14518 2.59259E-6 " pathEditMode="relative" rAng="0" ptsTypes="AA">
                                          <p:cBhvr>
                                            <p:cTn id="73" dur="7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25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63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7 7.40741E-7 L -0.13607 7.40741E-7 " pathEditMode="relative" rAng="0" ptsTypes="AA">
                                          <p:cBhvr>
                                            <p:cTn id="78" dur="7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1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9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8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86" dur="7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7" presetID="35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7 -4.81481E-6 L -0.12331 0.05139 " pathEditMode="relative" rAng="0" ptsTypes="AA">
                                          <p:cBhvr>
                                            <p:cTn id="88" dur="7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172" y="25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9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10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8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96" dur="7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7" presetID="35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54167E-6 -1.48148E-6 L 0.08502 -0.10787 " pathEditMode="relative" rAng="0" ptsTypes="AA">
                                          <p:cBhvr>
                                            <p:cTn id="98" dur="7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245" y="-539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2" grpId="0" animBg="1"/>
          <p:bldP spid="42" grpId="1" animBg="1"/>
          <p:bldP spid="43" grpId="0" animBg="1"/>
          <p:bldP spid="43" grpId="1" animBg="1"/>
          <p:bldP spid="44" grpId="0" animBg="1"/>
          <p:bldP spid="44" grpId="1" animBg="1"/>
          <p:bldP spid="45" grpId="0" animBg="1"/>
          <p:bldP spid="45" grpId="1" animBg="1"/>
          <p:bldP spid="46" grpId="0" animBg="1"/>
          <p:bldP spid="46" grpId="1" animBg="1"/>
          <p:bldP spid="9" grpId="0"/>
          <p:bldP spid="13" grpId="0" animBg="1"/>
          <p:bldP spid="14" grpId="0" animBg="1"/>
          <p:bldP spid="15" grpId="0" animBg="1"/>
          <p:bldP spid="16" grpId="0"/>
          <p:bldP spid="17" grpId="0"/>
          <p:bldP spid="18" grpId="0"/>
          <p:bldP spid="49" grpId="0" animBg="1"/>
          <p:bldP spid="49" grpId="1" animBg="1"/>
          <p:bldP spid="50" grpId="0" animBg="1"/>
          <p:bldP spid="50" grpId="1" animBg="1"/>
          <p:bldP spid="51" grpId="0" animBg="1"/>
          <p:bldP spid="51" grpId="1" animBg="1"/>
          <p:bldP spid="51" grpId="2" animBg="1"/>
          <p:bldP spid="52" grpId="0" animBg="1"/>
          <p:bldP spid="52" grpId="1" animBg="1"/>
          <p:bldP spid="52" grpId="2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5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1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3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1" presetClass="entr" presetSubtype="1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6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1" presetClass="entr" presetSubtype="1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9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3500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2" dur="350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4" dur="350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5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6" dur="350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7" presetID="6" presetClass="emph" presetSubtype="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8" dur="350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10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63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375E-6 2.59259E-6 L 0.14518 2.59259E-6 " pathEditMode="relative" rAng="0" ptsTypes="AA">
                                          <p:cBhvr>
                                            <p:cTn id="73" dur="7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25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63" presetClass="pat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16667E-7 7.40741E-7 L -0.13607 7.40741E-7 " pathEditMode="relative" rAng="0" ptsTypes="AA">
                                          <p:cBhvr>
                                            <p:cTn id="78" dur="7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1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9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8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86" dur="7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7" presetID="35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7 -4.81481E-6 L -0.12331 0.05139 " pathEditMode="relative" rAng="0" ptsTypes="AA">
                                          <p:cBhvr>
                                            <p:cTn id="88" dur="7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172" y="25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9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10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8" presetClass="emph" presetSubtype="0" decel="10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96" dur="7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7" presetID="35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54167E-6 -1.48148E-6 L 0.08502 -0.10787 " pathEditMode="relative" rAng="0" ptsTypes="AA">
                                          <p:cBhvr>
                                            <p:cTn id="98" dur="7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245" y="-539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2" grpId="0" animBg="1"/>
          <p:bldP spid="42" grpId="1" animBg="1"/>
          <p:bldP spid="43" grpId="0" animBg="1"/>
          <p:bldP spid="43" grpId="1" animBg="1"/>
          <p:bldP spid="44" grpId="0" animBg="1"/>
          <p:bldP spid="44" grpId="1" animBg="1"/>
          <p:bldP spid="45" grpId="0" animBg="1"/>
          <p:bldP spid="45" grpId="1" animBg="1"/>
          <p:bldP spid="46" grpId="0" animBg="1"/>
          <p:bldP spid="46" grpId="1" animBg="1"/>
          <p:bldP spid="9" grpId="0"/>
          <p:bldP spid="13" grpId="0" animBg="1"/>
          <p:bldP spid="14" grpId="0" animBg="1"/>
          <p:bldP spid="15" grpId="0" animBg="1"/>
          <p:bldP spid="16" grpId="0"/>
          <p:bldP spid="17" grpId="0"/>
          <p:bldP spid="18" grpId="0"/>
          <p:bldP spid="49" grpId="0" animBg="1"/>
          <p:bldP spid="49" grpId="1" animBg="1"/>
          <p:bldP spid="50" grpId="0" animBg="1"/>
          <p:bldP spid="50" grpId="1" animBg="1"/>
          <p:bldP spid="51" grpId="0" animBg="1"/>
          <p:bldP spid="51" grpId="1" animBg="1"/>
          <p:bldP spid="51" grpId="2" animBg="1"/>
          <p:bldP spid="52" grpId="0" animBg="1"/>
          <p:bldP spid="52" grpId="1" animBg="1"/>
          <p:bldP spid="52" grpId="2" animBg="1"/>
        </p:bldLst>
      </p:timing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267</Words>
  <Application>Microsoft Office PowerPoint</Application>
  <PresentationFormat>Widescreen</PresentationFormat>
  <Paragraphs>53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Caviar Dreams</vt:lpstr>
      <vt:lpstr>Feeding a Moment</vt:lpstr>
      <vt:lpstr>The bold font</vt:lpstr>
      <vt:lpstr>The bold font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BayuJee</dc:creator>
  <cp:lastModifiedBy>Roberto Borges Silveira</cp:lastModifiedBy>
  <cp:revision>33</cp:revision>
  <dcterms:created xsi:type="dcterms:W3CDTF">2015-11-05T05:34:28Z</dcterms:created>
  <dcterms:modified xsi:type="dcterms:W3CDTF">2024-11-18T21:30:20Z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057bf1a-c152-4c4f-a00e-351b32103ca2_Enabled">
    <vt:lpwstr>true</vt:lpwstr>
  </property>
  <property fmtid="{D5CDD505-2E9C-101B-9397-08002B2CF9AE}" pid="3" name="MSIP_Label_2057bf1a-c152-4c4f-a00e-351b32103ca2_SetDate">
    <vt:lpwstr>2024-11-18T21:30:20Z</vt:lpwstr>
  </property>
  <property fmtid="{D5CDD505-2E9C-101B-9397-08002B2CF9AE}" pid="4" name="MSIP_Label_2057bf1a-c152-4c4f-a00e-351b32103ca2_Method">
    <vt:lpwstr>Standard</vt:lpwstr>
  </property>
  <property fmtid="{D5CDD505-2E9C-101B-9397-08002B2CF9AE}" pid="5" name="MSIP_Label_2057bf1a-c152-4c4f-a00e-351b32103ca2_Name">
    <vt:lpwstr>Público</vt:lpwstr>
  </property>
  <property fmtid="{D5CDD505-2E9C-101B-9397-08002B2CF9AE}" pid="6" name="MSIP_Label_2057bf1a-c152-4c4f-a00e-351b32103ca2_SiteId">
    <vt:lpwstr>c45ab305-6c94-4ace-b7ae-5810e4d26b68</vt:lpwstr>
  </property>
  <property fmtid="{D5CDD505-2E9C-101B-9397-08002B2CF9AE}" pid="7" name="MSIP_Label_2057bf1a-c152-4c4f-a00e-351b32103ca2_ActionId">
    <vt:lpwstr>b041e15d-435c-41cb-a948-fefd8e370cbb</vt:lpwstr>
  </property>
  <property fmtid="{D5CDD505-2E9C-101B-9397-08002B2CF9AE}" pid="8" name="MSIP_Label_2057bf1a-c152-4c4f-a00e-351b32103ca2_ContentBits">
    <vt:lpwstr>0</vt:lpwstr>
  </property>
</Properties>
</file>